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62" r:id="rId3"/>
    <p:sldMasterId id="2147483664" r:id="rId4"/>
  </p:sldMasterIdLst>
  <p:notesMasterIdLst>
    <p:notesMasterId r:id="rId67"/>
  </p:notesMasterIdLst>
  <p:sldIdLst>
    <p:sldId id="13550" r:id="rId5"/>
    <p:sldId id="13551" r:id="rId6"/>
    <p:sldId id="13358" r:id="rId7"/>
    <p:sldId id="13478" r:id="rId8"/>
    <p:sldId id="13433" r:id="rId9"/>
    <p:sldId id="13480" r:id="rId10"/>
    <p:sldId id="13500" r:id="rId11"/>
    <p:sldId id="13501" r:id="rId12"/>
    <p:sldId id="13502" r:id="rId13"/>
    <p:sldId id="13503" r:id="rId14"/>
    <p:sldId id="13504" r:id="rId15"/>
    <p:sldId id="13505" r:id="rId16"/>
    <p:sldId id="13506" r:id="rId17"/>
    <p:sldId id="13481" r:id="rId18"/>
    <p:sldId id="13507" r:id="rId19"/>
    <p:sldId id="13508" r:id="rId20"/>
    <p:sldId id="13509" r:id="rId21"/>
    <p:sldId id="13510" r:id="rId22"/>
    <p:sldId id="13511" r:id="rId23"/>
    <p:sldId id="13512" r:id="rId24"/>
    <p:sldId id="13513" r:id="rId25"/>
    <p:sldId id="13514" r:id="rId26"/>
    <p:sldId id="13515" r:id="rId27"/>
    <p:sldId id="13516" r:id="rId28"/>
    <p:sldId id="13517" r:id="rId29"/>
    <p:sldId id="13518" r:id="rId30"/>
    <p:sldId id="13519" r:id="rId31"/>
    <p:sldId id="13520" r:id="rId32"/>
    <p:sldId id="13521" r:id="rId33"/>
    <p:sldId id="13522" r:id="rId34"/>
    <p:sldId id="13482" r:id="rId35"/>
    <p:sldId id="13523" r:id="rId36"/>
    <p:sldId id="13525" r:id="rId37"/>
    <p:sldId id="13483" r:id="rId38"/>
    <p:sldId id="13526" r:id="rId39"/>
    <p:sldId id="13527" r:id="rId40"/>
    <p:sldId id="13528" r:id="rId41"/>
    <p:sldId id="13529" r:id="rId42"/>
    <p:sldId id="13530" r:id="rId43"/>
    <p:sldId id="13531" r:id="rId44"/>
    <p:sldId id="13532" r:id="rId45"/>
    <p:sldId id="13533" r:id="rId46"/>
    <p:sldId id="13484" r:id="rId47"/>
    <p:sldId id="13534" r:id="rId48"/>
    <p:sldId id="13535" r:id="rId49"/>
    <p:sldId id="13536" r:id="rId50"/>
    <p:sldId id="13537" r:id="rId51"/>
    <p:sldId id="13538" r:id="rId52"/>
    <p:sldId id="13539" r:id="rId53"/>
    <p:sldId id="13540" r:id="rId54"/>
    <p:sldId id="13541" r:id="rId55"/>
    <p:sldId id="13542" r:id="rId56"/>
    <p:sldId id="13543" r:id="rId57"/>
    <p:sldId id="13544" r:id="rId58"/>
    <p:sldId id="13545" r:id="rId59"/>
    <p:sldId id="13546" r:id="rId60"/>
    <p:sldId id="13547" r:id="rId61"/>
    <p:sldId id="13548" r:id="rId62"/>
    <p:sldId id="13485" r:id="rId63"/>
    <p:sldId id="13549" r:id="rId64"/>
    <p:sldId id="13553" r:id="rId65"/>
    <p:sldId id="13552" r:id="rId66"/>
  </p:sldIdLst>
  <p:sldSz cx="9144000" cy="6858000" type="screen4x3"/>
  <p:notesSz cx="6858000" cy="9144000"/>
  <p:embeddedFontLst>
    <p:embeddedFont>
      <p:font typeface="Tempus Sans ITC" pitchFamily="82" charset="0"/>
      <p:regular r:id="rId68"/>
    </p:embeddedFont>
    <p:embeddedFont>
      <p:font typeface="Teen" pitchFamily="2" charset="0"/>
      <p:regular r:id="rId69"/>
      <p:bold r:id="rId70"/>
      <p:italic r:id="rId71"/>
      <p:boldItalic r:id="rId72"/>
    </p:embeddedFont>
  </p:embeddedFontLst>
  <p:custDataLst>
    <p:tags r:id="rId7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5pPr>
    <a:lvl6pPr marL="22860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6pPr>
    <a:lvl7pPr marL="27432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7pPr>
    <a:lvl8pPr marL="32004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8pPr>
    <a:lvl9pPr marL="36576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66FFFF"/>
    <a:srgbClr val="FEA144"/>
    <a:srgbClr val="99FF99"/>
    <a:srgbClr val="CCFFFF"/>
    <a:srgbClr val="CC00CC"/>
    <a:srgbClr val="FFFF99"/>
    <a:srgbClr val="FFFF66"/>
    <a:srgbClr val="4D4D4D"/>
    <a:srgbClr val="0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05" autoAdjust="0"/>
    <p:restoredTop sz="94143" autoAdjust="0"/>
  </p:normalViewPr>
  <p:slideViewPr>
    <p:cSldViewPr snapToGrid="0">
      <p:cViewPr varScale="1">
        <p:scale>
          <a:sx n="86" d="100"/>
          <a:sy n="86" d="100"/>
        </p:scale>
        <p:origin x="-71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font" Target="fonts/font1.fntdata"/><Relationship Id="rId76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tags" Target="tags/tag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font" Target="fonts/font2.fntdata"/><Relationship Id="rId77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font" Target="fonts/font3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fld id="{E0EB3348-DC86-4719-9D28-4EC761E610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0351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61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62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DD673A-F5FD-4BD3-8DB5-14812BF4A6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6FD5E0-B52A-41B2-8F68-7FF3B1E66A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F4D951-8D69-4FEB-B813-26BAC8B690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CDBB75-8885-45C0-BD4E-C9BA718307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920C27-276B-4574-87E5-3DCD076319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A3D20D-9913-43A5-BCB3-620972D33C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86639A-8853-43F7-9980-B63B505633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A3ABBC-BB52-4AE5-8A5A-DCA8EB26F6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AE8013-45C1-497E-BD44-9E59211394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D20B47-F8D5-495C-A854-6539A82AC2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08" y="-4131"/>
            <a:ext cx="9155016" cy="68662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08" y="-4131"/>
            <a:ext cx="9155016" cy="686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68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9550" y="3946400"/>
            <a:ext cx="8724901" cy="1594522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3979" y="3965105"/>
            <a:ext cx="8616043" cy="1575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3800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4:23</a:t>
            </a:r>
            <a:r>
              <a:rPr lang="en-US" sz="3800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sz="3800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Keep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thy </a:t>
            </a:r>
            <a:r>
              <a:rPr lang="en-US" i="1" dirty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with all diligence; for out of it are the issues of life.</a:t>
            </a:r>
          </a:p>
        </p:txBody>
      </p:sp>
    </p:spTree>
    <p:extLst>
      <p:ext uri="{BB962C8B-B14F-4D97-AF65-F5344CB8AC3E}">
        <p14:creationId xmlns:p14="http://schemas.microsoft.com/office/powerpoint/2010/main" val="3747836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21444" y="3343771"/>
            <a:ext cx="8901113" cy="3470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72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My Heart Is MINE, And It’s My Responsibility To ‘Keep’ My Heart!</a:t>
            </a:r>
            <a:endParaRPr lang="en-US" sz="8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988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21444" y="1785666"/>
            <a:ext cx="8901113" cy="3286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IT IS MY RESPONSIBILITY</a:t>
            </a:r>
            <a:br>
              <a:rPr lang="en-US" sz="9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9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TO BELIEVE THIS!</a:t>
            </a:r>
            <a:endParaRPr lang="en-US" sz="9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1253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444" y="516936"/>
            <a:ext cx="890111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7200" b="0" i="1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Listen To Jesus…</a:t>
            </a:r>
            <a:endParaRPr lang="en-US" sz="7200" b="0" i="1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1769983"/>
            <a:ext cx="8724901" cy="1637339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1815092"/>
            <a:ext cx="8616043" cy="1592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Matthew 5:8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Blessed are the pure in </a:t>
            </a:r>
            <a:r>
              <a:rPr lang="en-US" i="1" dirty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i="1" dirty="0">
                <a:solidFill>
                  <a:schemeClr val="bg1"/>
                </a:solidFill>
                <a:latin typeface="Teen" pitchFamily="2" charset="0"/>
              </a:rPr>
              <a:t>: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for they shall see God.</a:t>
            </a:r>
          </a:p>
        </p:txBody>
      </p:sp>
    </p:spTree>
    <p:extLst>
      <p:ext uri="{BB962C8B-B14F-4D97-AF65-F5344CB8AC3E}">
        <p14:creationId xmlns:p14="http://schemas.microsoft.com/office/powerpoint/2010/main" val="191261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444" y="516936"/>
            <a:ext cx="890111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7200" b="0" i="1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Listen To Jesus…</a:t>
            </a:r>
            <a:endParaRPr lang="en-US" sz="7200" b="0" i="1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1769983"/>
            <a:ext cx="8724901" cy="1637339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1815092"/>
            <a:ext cx="8616043" cy="1592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Matthew 6:21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For where your treasure is, there will your </a:t>
            </a:r>
            <a:r>
              <a:rPr lang="en-US" i="1" dirty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dirty="0">
                <a:solidFill>
                  <a:srgbClr val="66CCFF"/>
                </a:solidFill>
                <a:latin typeface="Teen" pitchFamily="2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be also.</a:t>
            </a:r>
          </a:p>
        </p:txBody>
      </p:sp>
    </p:spTree>
    <p:extLst>
      <p:ext uri="{BB962C8B-B14F-4D97-AF65-F5344CB8AC3E}">
        <p14:creationId xmlns:p14="http://schemas.microsoft.com/office/powerpoint/2010/main" val="3873782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444" y="516936"/>
            <a:ext cx="890111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7200" b="0" i="1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Listen To Jesus…</a:t>
            </a:r>
            <a:endParaRPr lang="en-US" sz="7200" b="0" i="1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1769984"/>
            <a:ext cx="8724901" cy="3114666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1815092"/>
            <a:ext cx="8616043" cy="3069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Matthew 12:35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 good man out of the good treasure of the </a:t>
            </a:r>
            <a:r>
              <a:rPr lang="en-US" i="1" dirty="0" smtClean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dirty="0" smtClean="0">
                <a:solidFill>
                  <a:srgbClr val="66CCFF"/>
                </a:solidFill>
                <a:latin typeface="Teen" pitchFamily="2" charset="0"/>
              </a:rPr>
              <a:t>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bringeth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forth good things: and an evil man out of the evil treasure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bringeth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forth evil things.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203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444" y="516936"/>
            <a:ext cx="890111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7200" b="0" i="1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Listen To Jesus…</a:t>
            </a:r>
            <a:endParaRPr lang="en-US" sz="7200" b="0" i="1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1769984"/>
            <a:ext cx="8724901" cy="212978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1815092"/>
            <a:ext cx="8616043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Matthew 15:18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But those things which proceed out of the mouth come forth from the </a:t>
            </a:r>
            <a:r>
              <a:rPr lang="en-US" i="1" dirty="0" smtClean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i="1" dirty="0" smtClean="0">
                <a:solidFill>
                  <a:schemeClr val="bg1"/>
                </a:solidFill>
                <a:latin typeface="Teen" pitchFamily="2" charset="0"/>
              </a:rPr>
              <a:t>;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and they defile the man.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360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444" y="516936"/>
            <a:ext cx="890111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7200" b="0" i="1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Listen To Jesus…</a:t>
            </a:r>
            <a:endParaRPr lang="en-US" sz="7200" b="0" i="1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1769984"/>
            <a:ext cx="8724901" cy="4567372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1815092"/>
            <a:ext cx="8616043" cy="4522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Mark 11:23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For verily I say unto you, That whosoever shall say unto this mountain, Be thou removed, and be thou cast into the sea; and shall not doubt in his </a:t>
            </a:r>
            <a:r>
              <a:rPr lang="en-US" i="1" dirty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i="1" dirty="0">
                <a:solidFill>
                  <a:schemeClr val="bg1"/>
                </a:solidFill>
                <a:latin typeface="Teen" pitchFamily="2" charset="0"/>
              </a:rPr>
              <a:t>,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but shall believe that those things which he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saith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shall come to pass; he shall have whatsoever he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saith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7846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444" y="516936"/>
            <a:ext cx="890111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7200" b="0" i="1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Listen To Jesus…</a:t>
            </a:r>
            <a:endParaRPr lang="en-US" sz="7200" b="0" i="1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1769984"/>
            <a:ext cx="8724901" cy="3590694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1815092"/>
            <a:ext cx="8616043" cy="3545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Mark 12:33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And to love him with all the </a:t>
            </a:r>
            <a:r>
              <a:rPr lang="en-US" i="1" dirty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i="1" dirty="0">
                <a:solidFill>
                  <a:schemeClr val="bg1"/>
                </a:solidFill>
                <a:latin typeface="Teen" pitchFamily="2" charset="0"/>
              </a:rPr>
              <a:t>,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and with all the understanding, and with all the soul, and with all the strength, and to love his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neighbour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as himself, is more than all whole burnt offerings and sacrifices.</a:t>
            </a:r>
          </a:p>
        </p:txBody>
      </p:sp>
    </p:spTree>
    <p:extLst>
      <p:ext uri="{BB962C8B-B14F-4D97-AF65-F5344CB8AC3E}">
        <p14:creationId xmlns:p14="http://schemas.microsoft.com/office/powerpoint/2010/main" val="802827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444" y="516936"/>
            <a:ext cx="890111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7200" b="0" i="1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Listen To Jesus…</a:t>
            </a:r>
            <a:endParaRPr lang="en-US" sz="7200" b="0" i="1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1769985"/>
            <a:ext cx="8724901" cy="1637338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1815092"/>
            <a:ext cx="8616043" cy="1592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John 14:1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Let not your </a:t>
            </a:r>
            <a:r>
              <a:rPr lang="en-US" i="1" dirty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dirty="0">
                <a:solidFill>
                  <a:srgbClr val="66CCFF"/>
                </a:solidFill>
                <a:latin typeface="Teen" pitchFamily="2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be troubled: ye believe in God, believe also in me.</a:t>
            </a:r>
          </a:p>
        </p:txBody>
      </p:sp>
    </p:spTree>
    <p:extLst>
      <p:ext uri="{BB962C8B-B14F-4D97-AF65-F5344CB8AC3E}">
        <p14:creationId xmlns:p14="http://schemas.microsoft.com/office/powerpoint/2010/main" val="293822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444" y="516936"/>
            <a:ext cx="890111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7200" b="0" i="1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Listen To Jesus…</a:t>
            </a:r>
            <a:endParaRPr lang="en-US" sz="7200" b="0" i="1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1769984"/>
            <a:ext cx="8724901" cy="3090044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FEA144"/>
              </a:solidFill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1815092"/>
            <a:ext cx="8616043" cy="3044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John 14:27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Peace I leave with you, my peace I give unto you: not as the world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giveth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give I unto you. Let not your </a:t>
            </a:r>
            <a:r>
              <a:rPr lang="en-US" i="1" dirty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dirty="0">
                <a:solidFill>
                  <a:srgbClr val="66CCFF"/>
                </a:solidFill>
                <a:latin typeface="Teen" pitchFamily="2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be troubled, neither let it be afraid.</a:t>
            </a:r>
          </a:p>
        </p:txBody>
      </p:sp>
    </p:spTree>
    <p:extLst>
      <p:ext uri="{BB962C8B-B14F-4D97-AF65-F5344CB8AC3E}">
        <p14:creationId xmlns:p14="http://schemas.microsoft.com/office/powerpoint/2010/main" val="274276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1536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444" y="322626"/>
            <a:ext cx="890111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7200" b="0" i="1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Listen To Others…</a:t>
            </a:r>
            <a:endParaRPr lang="en-US" sz="7200" b="0" i="1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2524364"/>
            <a:ext cx="8724901" cy="3098252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2569472"/>
            <a:ext cx="8616043" cy="3053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Romans 1:21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Because that, when they knew God, they glorified him not as God, neither were thankful; but became vain in their imaginations, and their foolish </a:t>
            </a:r>
            <a:r>
              <a:rPr lang="en-US" i="1" dirty="0">
                <a:solidFill>
                  <a:srgbClr val="66CCFF"/>
                </a:solidFill>
                <a:latin typeface="Teen" pitchFamily="2" charset="0"/>
              </a:rPr>
              <a:t>heart was darkened</a:t>
            </a:r>
            <a:r>
              <a:rPr lang="en-US" b="0" i="1" dirty="0">
                <a:solidFill>
                  <a:schemeClr val="bg1"/>
                </a:solidFill>
                <a:latin typeface="Teen" pitchFamily="2" charset="0"/>
              </a:rPr>
              <a:t>.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97984" y="1162648"/>
            <a:ext cx="874803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5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lairRoman" pitchFamily="2" charset="0"/>
              </a:rPr>
              <a:t>…A Dark Heart</a:t>
            </a:r>
            <a:endParaRPr lang="en-US" sz="80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lairRom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011" y="1312943"/>
            <a:ext cx="1412099" cy="1059074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8586071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444" y="322626"/>
            <a:ext cx="890111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7200" b="0" i="1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Listen To Others…</a:t>
            </a:r>
            <a:endParaRPr lang="en-US" sz="7200" b="0" i="1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2524364"/>
            <a:ext cx="8724901" cy="3114666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2569472"/>
            <a:ext cx="8616043" cy="3069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Ephesians 4:18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Having the understanding darkened, being alienated from the life of God through the ignorance that is in them, because of the </a:t>
            </a:r>
            <a:r>
              <a:rPr lang="en-US" i="1" dirty="0">
                <a:solidFill>
                  <a:srgbClr val="66CCFF"/>
                </a:solidFill>
                <a:latin typeface="Teen" pitchFamily="2" charset="0"/>
              </a:rPr>
              <a:t>blindness of their heart</a:t>
            </a:r>
            <a:r>
              <a:rPr lang="en-US" b="0" i="1" dirty="0">
                <a:solidFill>
                  <a:schemeClr val="bg1"/>
                </a:solidFill>
                <a:latin typeface="Teen" pitchFamily="2" charset="0"/>
              </a:rPr>
              <a:t>: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97984" y="1162648"/>
            <a:ext cx="874803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5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lairRoman" pitchFamily="2" charset="0"/>
              </a:rPr>
              <a:t>…A Blind Heart</a:t>
            </a:r>
            <a:endParaRPr lang="en-US" sz="80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lairRom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991" y="1312943"/>
            <a:ext cx="1412099" cy="1059074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39006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444" y="322626"/>
            <a:ext cx="890111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7200" b="0" i="1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Listen To Others…</a:t>
            </a:r>
            <a:endParaRPr lang="en-US" sz="7200" b="0" i="1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2524364"/>
            <a:ext cx="8724901" cy="3590694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2569472"/>
            <a:ext cx="8616043" cy="3545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1 John 3:20-21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C000"/>
                </a:solidFill>
                <a:latin typeface="Teen" pitchFamily="2" charset="0"/>
              </a:rPr>
              <a:t>20</a:t>
            </a:r>
            <a:r>
              <a:rPr lang="en-US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For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if </a:t>
            </a:r>
            <a:r>
              <a:rPr lang="en-US" i="1" dirty="0">
                <a:solidFill>
                  <a:srgbClr val="66CCFF"/>
                </a:solidFill>
                <a:latin typeface="Teen" pitchFamily="2" charset="0"/>
              </a:rPr>
              <a:t>our heart condemn us</a:t>
            </a:r>
            <a:r>
              <a:rPr lang="en-US" b="0" i="1" dirty="0">
                <a:solidFill>
                  <a:schemeClr val="bg1"/>
                </a:solidFill>
                <a:latin typeface="Teen" pitchFamily="2" charset="0"/>
              </a:rPr>
              <a:t>,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God is greater than our heart, and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knoweth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all things.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C000"/>
                </a:solidFill>
                <a:latin typeface="Teen" pitchFamily="2" charset="0"/>
              </a:rPr>
              <a:t>21</a:t>
            </a:r>
            <a:r>
              <a:rPr lang="en-US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Beloved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if </a:t>
            </a:r>
            <a:r>
              <a:rPr lang="en-US" i="1" dirty="0">
                <a:solidFill>
                  <a:srgbClr val="66CCFF"/>
                </a:solidFill>
                <a:latin typeface="Teen" pitchFamily="2" charset="0"/>
              </a:rPr>
              <a:t>our heart condemn us not</a:t>
            </a:r>
            <a:r>
              <a:rPr lang="en-US" b="0" i="1" dirty="0">
                <a:solidFill>
                  <a:schemeClr val="bg1"/>
                </a:solidFill>
                <a:latin typeface="Teen" pitchFamily="2" charset="0"/>
              </a:rPr>
              <a:t>,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then have we confidence toward God.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97984" y="1162648"/>
            <a:ext cx="8748033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5000"/>
              </a:spcAft>
              <a:buClr>
                <a:srgbClr val="FFFF99"/>
              </a:buClr>
            </a:pPr>
            <a:r>
              <a:rPr lang="en-US" sz="84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lairRoman" pitchFamily="2" charset="0"/>
              </a:rPr>
              <a:t>…A Condemning Heart</a:t>
            </a:r>
            <a:endParaRPr lang="en-US" sz="84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lairRom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9" y="1312943"/>
            <a:ext cx="1249469" cy="937102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228044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444" y="322626"/>
            <a:ext cx="890111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7200" b="0" i="1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Listen To Others…</a:t>
            </a:r>
            <a:endParaRPr lang="en-US" sz="7200" b="0" i="1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2524364"/>
            <a:ext cx="8724901" cy="3098252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2569472"/>
            <a:ext cx="8616043" cy="3053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Hebrews 10:22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Let us draw near with a </a:t>
            </a:r>
            <a:r>
              <a:rPr lang="en-US" i="1" dirty="0">
                <a:solidFill>
                  <a:srgbClr val="66CCFF"/>
                </a:solidFill>
                <a:latin typeface="Teen" pitchFamily="2" charset="0"/>
              </a:rPr>
              <a:t>true heart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in full assurance of faith, having our hearts sprinkled from an evil conscience, and our bodies washed with pure water.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97984" y="1162648"/>
            <a:ext cx="874803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5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lairRoman" pitchFamily="2" charset="0"/>
              </a:rPr>
              <a:t>...A True Heart</a:t>
            </a:r>
            <a:endParaRPr lang="en-US" sz="80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lairRom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601" y="1312943"/>
            <a:ext cx="1412099" cy="1059074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10792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444" y="322626"/>
            <a:ext cx="890111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7200" b="0" i="1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Listen To Others…</a:t>
            </a:r>
            <a:endParaRPr lang="en-US" sz="7200" b="0" i="1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2524363"/>
            <a:ext cx="8724901" cy="407493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2569472"/>
            <a:ext cx="8616043" cy="4029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Hebrews 13:9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Be not carried about with divers and strange doctrines. For it is a good thing that the </a:t>
            </a:r>
            <a:r>
              <a:rPr lang="en-US" i="1" dirty="0">
                <a:solidFill>
                  <a:srgbClr val="66CCFF"/>
                </a:solidFill>
                <a:latin typeface="Teen" pitchFamily="2" charset="0"/>
              </a:rPr>
              <a:t>heart be established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with grace; not with meats, which have not profited them that have been occupied therein.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97984" y="1162648"/>
            <a:ext cx="8748033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5000"/>
              </a:spcAft>
              <a:buClr>
                <a:srgbClr val="FFFF99"/>
              </a:buClr>
            </a:pPr>
            <a:r>
              <a:rPr lang="en-US" sz="84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lairRoman" pitchFamily="2" charset="0"/>
              </a:rPr>
              <a:t>...An Established Heart</a:t>
            </a:r>
            <a:endParaRPr lang="en-US" sz="84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lairRom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9" y="1312943"/>
            <a:ext cx="1249469" cy="937102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421515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8873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21444" y="4799530"/>
            <a:ext cx="8901113" cy="1999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0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Get That Down In Your Heart!</a:t>
            </a:r>
            <a:endParaRPr lang="en-US" sz="88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08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21444" y="3797920"/>
            <a:ext cx="8901113" cy="2646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6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WHY?</a:t>
            </a:r>
            <a:endParaRPr lang="en-US" sz="199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25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901" y="280382"/>
            <a:ext cx="3756198" cy="2817148"/>
          </a:xfrm>
          <a:prstGeom prst="rect">
            <a:avLst/>
          </a:prstGeom>
          <a:effectLst>
            <a:glow rad="317500">
              <a:schemeClr val="accent4">
                <a:satMod val="175000"/>
                <a:alpha val="70000"/>
              </a:schemeClr>
            </a:glow>
          </a:effectLst>
        </p:spPr>
      </p:pic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444" y="71166"/>
            <a:ext cx="890111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7200" b="0" i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Because…</a:t>
            </a:r>
            <a:endParaRPr lang="en-US" sz="7200" b="0" i="1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2524364"/>
            <a:ext cx="8724901" cy="212978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2569472"/>
            <a:ext cx="8616043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Psalms 25:17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The troubles of my </a:t>
            </a:r>
            <a:r>
              <a:rPr lang="en-US" i="1" dirty="0" smtClean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dirty="0" smtClean="0">
                <a:solidFill>
                  <a:srgbClr val="66CCFF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are enlarged: O bring thou me out of my distresses.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97984" y="911188"/>
            <a:ext cx="8748033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5000"/>
              </a:spcAft>
              <a:buClr>
                <a:srgbClr val="FFFF99"/>
              </a:buClr>
            </a:pPr>
            <a:r>
              <a:rPr lang="en-US" sz="66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lairRoman" pitchFamily="2" charset="0"/>
              </a:rPr>
              <a:t>…A Heart Can Be Troubled</a:t>
            </a:r>
            <a:endParaRPr lang="en-US" sz="54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lairRom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0196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901" y="280382"/>
            <a:ext cx="3756198" cy="2817148"/>
          </a:xfrm>
          <a:prstGeom prst="rect">
            <a:avLst/>
          </a:prstGeom>
          <a:effectLst>
            <a:glow rad="317500">
              <a:schemeClr val="accent4">
                <a:satMod val="175000"/>
                <a:alpha val="70000"/>
              </a:schemeClr>
            </a:glow>
          </a:effectLst>
        </p:spPr>
      </p:pic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444" y="71166"/>
            <a:ext cx="890111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7200" b="0" i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Because…</a:t>
            </a:r>
            <a:endParaRPr lang="en-US" sz="7200" b="0" i="1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2524364"/>
            <a:ext cx="8724901" cy="212978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2569472"/>
            <a:ext cx="8616043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12:25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Heaviness in the </a:t>
            </a:r>
            <a:r>
              <a:rPr lang="en-US" i="1" dirty="0" smtClean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dirty="0" smtClean="0">
                <a:solidFill>
                  <a:srgbClr val="66CCFF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of a man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maketh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it stoop: but a good word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maketh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it glad.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97984" y="911188"/>
            <a:ext cx="874803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5000"/>
              </a:spcAft>
              <a:buClr>
                <a:srgbClr val="FFFF99"/>
              </a:buClr>
            </a:pPr>
            <a:r>
              <a:rPr lang="en-US" sz="72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lairRoman" pitchFamily="2" charset="0"/>
              </a:rPr>
              <a:t>…A Heart Can Be Heavy</a:t>
            </a:r>
            <a:endParaRPr lang="en-US" sz="60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lairRom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716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901" y="280382"/>
            <a:ext cx="3756198" cy="2817148"/>
          </a:xfrm>
          <a:prstGeom prst="rect">
            <a:avLst/>
          </a:prstGeom>
          <a:effectLst>
            <a:glow rad="317500">
              <a:schemeClr val="accent4">
                <a:satMod val="175000"/>
                <a:alpha val="70000"/>
              </a:schemeClr>
            </a:glow>
          </a:effectLst>
        </p:spPr>
      </p:pic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444" y="71166"/>
            <a:ext cx="890111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7200" b="0" i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Because…</a:t>
            </a:r>
            <a:endParaRPr lang="en-US" sz="7200" b="0" i="1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2524364"/>
            <a:ext cx="8724901" cy="212978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2569472"/>
            <a:ext cx="8616043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13:12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Hope deferred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maketh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the </a:t>
            </a:r>
            <a:r>
              <a:rPr lang="en-US" i="1" dirty="0" smtClean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dirty="0" smtClean="0">
                <a:solidFill>
                  <a:srgbClr val="66CCFF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sick: but when the desire cometh, it is a tree of life.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97984" y="911188"/>
            <a:ext cx="874803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5000"/>
              </a:spcAft>
              <a:buClr>
                <a:srgbClr val="FFFF99"/>
              </a:buClr>
            </a:pPr>
            <a:r>
              <a:rPr lang="en-US" sz="72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lairRoman" pitchFamily="2" charset="0"/>
              </a:rPr>
              <a:t>…A Heart Can Be Sick</a:t>
            </a:r>
            <a:endParaRPr lang="en-US" sz="60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lairRom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414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901" y="280382"/>
            <a:ext cx="3756198" cy="2817148"/>
          </a:xfrm>
          <a:prstGeom prst="rect">
            <a:avLst/>
          </a:prstGeom>
          <a:effectLst>
            <a:glow rad="317500">
              <a:schemeClr val="accent4">
                <a:satMod val="175000"/>
                <a:alpha val="70000"/>
              </a:schemeClr>
            </a:glow>
          </a:effectLst>
        </p:spPr>
      </p:pic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444" y="71166"/>
            <a:ext cx="890111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7200" b="0" i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Because…</a:t>
            </a:r>
            <a:endParaRPr lang="en-US" sz="7200" b="0" i="1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2524364"/>
            <a:ext cx="8724901" cy="1637339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2569472"/>
            <a:ext cx="8616043" cy="1592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Psalm 109:22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For I am poor and needy, and my </a:t>
            </a:r>
            <a:r>
              <a:rPr lang="en-US" i="1" dirty="0" smtClean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dirty="0" smtClean="0">
                <a:solidFill>
                  <a:srgbClr val="66CCFF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is wounded within me.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97984" y="934048"/>
            <a:ext cx="8748033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5000"/>
              </a:spcAft>
              <a:buClr>
                <a:srgbClr val="FFFF99"/>
              </a:buClr>
            </a:pPr>
            <a:r>
              <a:rPr lang="en-US" sz="66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lairRoman" pitchFamily="2" charset="0"/>
              </a:rPr>
              <a:t>…A Heart Can Be Wounded</a:t>
            </a:r>
            <a:endParaRPr lang="en-US" sz="54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lairRom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060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901" y="280382"/>
            <a:ext cx="3756198" cy="2817148"/>
          </a:xfrm>
          <a:prstGeom prst="rect">
            <a:avLst/>
          </a:prstGeom>
          <a:effectLst>
            <a:glow rad="317500">
              <a:schemeClr val="accent4">
                <a:satMod val="175000"/>
                <a:alpha val="70000"/>
              </a:schemeClr>
            </a:glow>
          </a:effectLst>
        </p:spPr>
      </p:pic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444" y="71166"/>
            <a:ext cx="890111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7200" b="0" i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Because…</a:t>
            </a:r>
            <a:endParaRPr lang="en-US" sz="7200" b="0" i="1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2524364"/>
            <a:ext cx="8724901" cy="212978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2569472"/>
            <a:ext cx="8616043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Psalm 102:4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My </a:t>
            </a:r>
            <a:r>
              <a:rPr lang="en-US" i="1" dirty="0" smtClean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dirty="0" smtClean="0">
                <a:solidFill>
                  <a:srgbClr val="66CCFF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is smitten, and withered like grass; so that I forgot to eat my bread.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97984" y="934048"/>
            <a:ext cx="8748033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5000"/>
              </a:spcAft>
              <a:buClr>
                <a:srgbClr val="FFFF99"/>
              </a:buClr>
            </a:pPr>
            <a:r>
              <a:rPr lang="en-US" sz="66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lairRoman" pitchFamily="2" charset="0"/>
              </a:rPr>
              <a:t>…A Heart Can Be Wounded</a:t>
            </a:r>
            <a:endParaRPr lang="en-US" sz="54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lairRom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73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901" y="280382"/>
            <a:ext cx="3756198" cy="2817148"/>
          </a:xfrm>
          <a:prstGeom prst="rect">
            <a:avLst/>
          </a:prstGeom>
          <a:effectLst>
            <a:glow rad="317500">
              <a:schemeClr val="accent4">
                <a:satMod val="175000"/>
                <a:alpha val="70000"/>
              </a:schemeClr>
            </a:glow>
          </a:effectLst>
        </p:spPr>
      </p:pic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444" y="71166"/>
            <a:ext cx="890111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7200" b="0" i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Because…</a:t>
            </a:r>
            <a:endParaRPr lang="en-US" sz="7200" b="0" i="1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2524364"/>
            <a:ext cx="8724901" cy="212978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2569472"/>
            <a:ext cx="8616043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Psalm 34:18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The LORD is nigh unto them that are of a broken </a:t>
            </a:r>
            <a:r>
              <a:rPr lang="en-US" i="1" dirty="0" smtClean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i="1" dirty="0" smtClean="0">
                <a:solidFill>
                  <a:schemeClr val="bg1"/>
                </a:solidFill>
                <a:latin typeface="Teen" pitchFamily="2" charset="0"/>
              </a:rPr>
              <a:t>;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saveth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such as be of a contrite spirit.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97984" y="911188"/>
            <a:ext cx="874803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5000"/>
              </a:spcAft>
              <a:buClr>
                <a:srgbClr val="FFFF99"/>
              </a:buClr>
            </a:pPr>
            <a:r>
              <a:rPr lang="en-US" sz="72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lairRoman" pitchFamily="2" charset="0"/>
              </a:rPr>
              <a:t>…A Heart Can Be Broken</a:t>
            </a:r>
            <a:endParaRPr lang="en-US" sz="60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lairRom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02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901" y="280382"/>
            <a:ext cx="3756198" cy="2817148"/>
          </a:xfrm>
          <a:prstGeom prst="rect">
            <a:avLst/>
          </a:prstGeom>
          <a:effectLst>
            <a:glow rad="317500">
              <a:schemeClr val="accent4">
                <a:satMod val="175000"/>
                <a:alpha val="70000"/>
              </a:schemeClr>
            </a:glow>
          </a:effectLst>
        </p:spPr>
      </p:pic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444" y="71166"/>
            <a:ext cx="890111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7200" b="0" i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Because…</a:t>
            </a:r>
            <a:endParaRPr lang="en-US" sz="7200" b="0" i="1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2524364"/>
            <a:ext cx="8724901" cy="212978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2569472"/>
            <a:ext cx="8616043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Psalm 51:17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The sacrifices of God are a broken spirit: a broken and a contrite </a:t>
            </a:r>
            <a:r>
              <a:rPr lang="en-US" i="1" dirty="0" smtClean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i="1" dirty="0" smtClean="0">
                <a:solidFill>
                  <a:schemeClr val="bg1"/>
                </a:solidFill>
                <a:latin typeface="Teen" pitchFamily="2" charset="0"/>
              </a:rPr>
              <a:t>,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O God, thou wilt not despise.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97984" y="911188"/>
            <a:ext cx="874803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5000"/>
              </a:spcAft>
              <a:buClr>
                <a:srgbClr val="FFFF99"/>
              </a:buClr>
            </a:pPr>
            <a:r>
              <a:rPr lang="en-US" sz="72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lairRoman" pitchFamily="2" charset="0"/>
              </a:rPr>
              <a:t>…A Heart Can Be Broken</a:t>
            </a:r>
            <a:endParaRPr lang="en-US" sz="60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lairRom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07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4560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443" y="910579"/>
            <a:ext cx="8901113" cy="2247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MY HEART IS MY RESPONSIBILITY</a:t>
            </a:r>
            <a:endParaRPr lang="en-US" sz="9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9550" y="3123440"/>
            <a:ext cx="8724901" cy="1610936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3979" y="3142145"/>
            <a:ext cx="8616043" cy="1592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4:23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Keep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thy </a:t>
            </a:r>
            <a:r>
              <a:rPr lang="en-US" i="1" dirty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dirty="0">
                <a:solidFill>
                  <a:srgbClr val="66CCFF"/>
                </a:solidFill>
                <a:latin typeface="Teen" pitchFamily="2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with all diligence; for out of it are the issues of life.</a:t>
            </a:r>
          </a:p>
        </p:txBody>
      </p:sp>
    </p:spTree>
    <p:extLst>
      <p:ext uri="{BB962C8B-B14F-4D97-AF65-F5344CB8AC3E}">
        <p14:creationId xmlns:p14="http://schemas.microsoft.com/office/powerpoint/2010/main" val="2571826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443" y="910579"/>
            <a:ext cx="8901113" cy="2247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MY HEART IS MY RESPONSIBILITY</a:t>
            </a:r>
            <a:endParaRPr lang="en-US" sz="9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9550" y="3123440"/>
            <a:ext cx="8724901" cy="1610936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3979" y="3142145"/>
            <a:ext cx="8616043" cy="1592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23:19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Hear thou, my son, and be wise, and guide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thine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i="1" dirty="0" smtClean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dirty="0" smtClean="0">
                <a:solidFill>
                  <a:srgbClr val="66CCFF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in the way.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02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443" y="910579"/>
            <a:ext cx="8901113" cy="2247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MY HEART IS MY RESPONSIBILITY</a:t>
            </a:r>
            <a:endParaRPr lang="en-US" sz="9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9550" y="3123440"/>
            <a:ext cx="8724901" cy="2103378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3979" y="3142145"/>
            <a:ext cx="8616043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20:5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Counsel in the </a:t>
            </a:r>
            <a:r>
              <a:rPr lang="en-US" i="1" dirty="0" smtClean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dirty="0" smtClean="0">
                <a:solidFill>
                  <a:srgbClr val="66CCFF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of man is like deep water; but a man of understanding will draw it out.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797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71450" y="-179720"/>
            <a:ext cx="4686300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lairRoman" pitchFamily="2" charset="0"/>
              </a:rPr>
              <a:t>WHY?</a:t>
            </a:r>
            <a:endParaRPr lang="en-US" sz="166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lairRoma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21444" y="817741"/>
            <a:ext cx="8901113" cy="124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7500" b="0" i="1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 Want A Clean Heart!</a:t>
            </a:r>
            <a:endParaRPr lang="en-US" sz="7500" b="0" i="1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2341484"/>
            <a:ext cx="8724901" cy="1637339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2386592"/>
            <a:ext cx="8616043" cy="1592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Psalm 51:10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Create in me a clean </a:t>
            </a:r>
            <a:r>
              <a:rPr lang="en-US" i="1" dirty="0" smtClean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i="1" dirty="0" smtClean="0">
                <a:solidFill>
                  <a:schemeClr val="bg1"/>
                </a:solidFill>
                <a:latin typeface="Teen" pitchFamily="2" charset="0"/>
              </a:rPr>
              <a:t>,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O God; and renew a right spirit in me.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204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71450" y="-179720"/>
            <a:ext cx="4686300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lairRoman" pitchFamily="2" charset="0"/>
              </a:rPr>
              <a:t>WHY?</a:t>
            </a:r>
            <a:endParaRPr lang="en-US" sz="166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lairRoma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21444" y="817741"/>
            <a:ext cx="8901113" cy="124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7500" b="0" i="1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 Want A Healthy Heart!</a:t>
            </a:r>
            <a:endParaRPr lang="en-US" sz="7500" b="0" i="1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2341484"/>
            <a:ext cx="8724901" cy="212978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2386592"/>
            <a:ext cx="8616043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Psalm 15:13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 merry </a:t>
            </a:r>
            <a:r>
              <a:rPr lang="en-US" i="1" dirty="0" smtClean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dirty="0" smtClean="0">
                <a:solidFill>
                  <a:srgbClr val="66CCFF"/>
                </a:solidFill>
                <a:latin typeface="Teen" pitchFamily="2" charset="0"/>
              </a:rPr>
              <a:t>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maketh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a cheerful countenance: but by sorrow of the </a:t>
            </a:r>
            <a:r>
              <a:rPr lang="en-US" i="1" dirty="0" smtClean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dirty="0" smtClean="0">
                <a:solidFill>
                  <a:srgbClr val="66CCFF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the spirit is broken.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865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71450" y="-179720"/>
            <a:ext cx="4686300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lairRoman" pitchFamily="2" charset="0"/>
              </a:rPr>
              <a:t>WHY?</a:t>
            </a:r>
            <a:endParaRPr lang="en-US" sz="166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lairRoma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21444" y="817741"/>
            <a:ext cx="8901113" cy="124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7500" b="0" i="1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 Want A Strong Heart!</a:t>
            </a:r>
            <a:endParaRPr lang="en-US" sz="7500" b="0" i="1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2341484"/>
            <a:ext cx="8724901" cy="3090044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2386592"/>
            <a:ext cx="8616043" cy="3044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Psalm 28:7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The LORD is my strength and my shield; my </a:t>
            </a:r>
            <a:r>
              <a:rPr lang="en-US" i="1" dirty="0" smtClean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dirty="0" smtClean="0">
                <a:solidFill>
                  <a:srgbClr val="66CCFF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trusted in him, and I am helped: therefore my </a:t>
            </a:r>
            <a:r>
              <a:rPr lang="en-US" i="1" dirty="0" smtClean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dirty="0" smtClean="0">
                <a:solidFill>
                  <a:srgbClr val="66CCFF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greatly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rejoiceth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; and with my song will I praise him.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740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71450" y="-179720"/>
            <a:ext cx="4686300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lairRoman" pitchFamily="2" charset="0"/>
              </a:rPr>
              <a:t>WHY?</a:t>
            </a:r>
            <a:endParaRPr lang="en-US" sz="166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lairRoma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0" y="817741"/>
            <a:ext cx="9144000" cy="115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6900" b="0" i="1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 Want A Confident Heart!</a:t>
            </a:r>
            <a:endParaRPr lang="en-US" sz="6900" b="0" i="1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2341484"/>
            <a:ext cx="8724901" cy="2622224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2386592"/>
            <a:ext cx="8616043" cy="257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Psalm 27:3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Though an host should encamp against me, my </a:t>
            </a:r>
            <a:r>
              <a:rPr lang="en-US" i="1" dirty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dirty="0">
                <a:solidFill>
                  <a:srgbClr val="66CCFF"/>
                </a:solidFill>
                <a:latin typeface="Teen" pitchFamily="2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shall not fear: though war should rise against me, in this will I be confident.</a:t>
            </a:r>
          </a:p>
        </p:txBody>
      </p:sp>
    </p:spTree>
    <p:extLst>
      <p:ext uri="{BB962C8B-B14F-4D97-AF65-F5344CB8AC3E}">
        <p14:creationId xmlns:p14="http://schemas.microsoft.com/office/powerpoint/2010/main" val="2511918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71450" y="-179720"/>
            <a:ext cx="4686300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lairRoman" pitchFamily="2" charset="0"/>
              </a:rPr>
              <a:t>WHY?</a:t>
            </a:r>
            <a:endParaRPr lang="en-US" sz="166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lairRoma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21444" y="817741"/>
            <a:ext cx="8901113" cy="124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7500" b="0" i="1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 Want A Secure Heart!</a:t>
            </a:r>
            <a:endParaRPr lang="en-US" sz="7500" b="0" i="1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2341484"/>
            <a:ext cx="8724901" cy="1645546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2386592"/>
            <a:ext cx="8616043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Psalm 37:31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The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law of his God is in his </a:t>
            </a:r>
            <a:r>
              <a:rPr lang="en-US" i="1" dirty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i="1" dirty="0">
                <a:solidFill>
                  <a:schemeClr val="bg1"/>
                </a:solidFill>
                <a:latin typeface="Teen" pitchFamily="2" charset="0"/>
              </a:rPr>
              <a:t>;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none of his steps shall slide. </a:t>
            </a:r>
          </a:p>
        </p:txBody>
      </p:sp>
    </p:spTree>
    <p:extLst>
      <p:ext uri="{BB962C8B-B14F-4D97-AF65-F5344CB8AC3E}">
        <p14:creationId xmlns:p14="http://schemas.microsoft.com/office/powerpoint/2010/main" val="2790442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71450" y="-179720"/>
            <a:ext cx="4686300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lairRoman" pitchFamily="2" charset="0"/>
              </a:rPr>
              <a:t>WHY?</a:t>
            </a:r>
            <a:endParaRPr lang="en-US" sz="166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lairRoma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21444" y="817741"/>
            <a:ext cx="8901113" cy="124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7500" b="0" i="1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 Want A Fixed Heart!</a:t>
            </a:r>
            <a:endParaRPr lang="en-US" sz="7500" b="0" i="1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2341484"/>
            <a:ext cx="8724901" cy="1645546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2386592"/>
            <a:ext cx="8616043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Psalm 57:7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My </a:t>
            </a:r>
            <a:r>
              <a:rPr lang="en-US" i="1" dirty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is </a:t>
            </a:r>
            <a:r>
              <a:rPr lang="en-US" i="1" dirty="0">
                <a:solidFill>
                  <a:schemeClr val="bg1"/>
                </a:solidFill>
                <a:latin typeface="Teen" pitchFamily="2" charset="0"/>
              </a:rPr>
              <a:t>fixed</a:t>
            </a:r>
            <a:r>
              <a:rPr lang="en-US" b="0" i="1" dirty="0">
                <a:solidFill>
                  <a:schemeClr val="bg1"/>
                </a:solidFill>
                <a:latin typeface="Teen" pitchFamily="2" charset="0"/>
              </a:rPr>
              <a:t>,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O God, my </a:t>
            </a:r>
            <a:r>
              <a:rPr lang="en-US" i="1" dirty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is </a:t>
            </a:r>
            <a:r>
              <a:rPr lang="en-US" i="1" dirty="0">
                <a:solidFill>
                  <a:schemeClr val="bg1"/>
                </a:solidFill>
                <a:latin typeface="Teen" pitchFamily="2" charset="0"/>
              </a:rPr>
              <a:t>fixed</a:t>
            </a:r>
            <a:r>
              <a:rPr lang="en-US" b="0" i="1" dirty="0">
                <a:solidFill>
                  <a:schemeClr val="bg1"/>
                </a:solidFill>
                <a:latin typeface="Teen" pitchFamily="2" charset="0"/>
              </a:rPr>
              <a:t>: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I will sing and give praise.</a:t>
            </a:r>
          </a:p>
        </p:txBody>
      </p:sp>
    </p:spTree>
    <p:extLst>
      <p:ext uri="{BB962C8B-B14F-4D97-AF65-F5344CB8AC3E}">
        <p14:creationId xmlns:p14="http://schemas.microsoft.com/office/powerpoint/2010/main" val="196490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9496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21444" y="4810960"/>
            <a:ext cx="8901113" cy="1999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0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Get That Down In Your Heart!</a:t>
            </a:r>
            <a:endParaRPr lang="en-US" sz="88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103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21444" y="1186309"/>
            <a:ext cx="8901113" cy="2785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75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HOW?</a:t>
            </a:r>
            <a:endParaRPr lang="en-US" sz="175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61136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445" y="890453"/>
            <a:ext cx="8462485" cy="6447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41300" dirty="0" smtClean="0">
                <a:ln w="19050">
                  <a:noFill/>
                </a:ln>
                <a:solidFill>
                  <a:schemeClr val="bg1">
                    <a:alpha val="1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1</a:t>
            </a:r>
            <a:endParaRPr lang="en-US" sz="49600" dirty="0">
              <a:ln w="19050">
                <a:noFill/>
              </a:ln>
              <a:solidFill>
                <a:schemeClr val="bg1">
                  <a:alpha val="1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444" y="124660"/>
            <a:ext cx="8901113" cy="2081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TALK </a:t>
            </a:r>
            <a:r>
              <a:rPr lang="en-US" sz="8800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TO</a:t>
            </a:r>
            <a:r>
              <a:rPr lang="en-US" sz="8800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YOUR HEART</a:t>
            </a:r>
            <a:endParaRPr lang="en-US" sz="9600" dirty="0">
              <a:ln w="19050"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2787254"/>
            <a:ext cx="8724901" cy="2137989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2832362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Psalm 4:4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Stand in awe, and sin not: commune with your own </a:t>
            </a:r>
            <a:r>
              <a:rPr lang="en-US" i="1" dirty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upon your bed, and be still. Selah.</a:t>
            </a:r>
          </a:p>
        </p:txBody>
      </p:sp>
    </p:spTree>
    <p:extLst>
      <p:ext uri="{BB962C8B-B14F-4D97-AF65-F5344CB8AC3E}">
        <p14:creationId xmlns:p14="http://schemas.microsoft.com/office/powerpoint/2010/main" val="12862017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3" grpId="0" animBg="1"/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445" y="890453"/>
            <a:ext cx="8462485" cy="6447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41300" dirty="0" smtClean="0">
                <a:ln w="19050">
                  <a:noFill/>
                </a:ln>
                <a:solidFill>
                  <a:schemeClr val="bg1">
                    <a:alpha val="1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1</a:t>
            </a:r>
            <a:endParaRPr lang="en-US" sz="49600" dirty="0">
              <a:ln w="19050">
                <a:noFill/>
              </a:ln>
              <a:solidFill>
                <a:schemeClr val="bg1">
                  <a:alpha val="1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444" y="124660"/>
            <a:ext cx="8901113" cy="2081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TALK </a:t>
            </a:r>
            <a:r>
              <a:rPr lang="en-US" sz="8800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TO</a:t>
            </a:r>
            <a:r>
              <a:rPr lang="en-US" sz="8800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YOUR HEART</a:t>
            </a:r>
            <a:endParaRPr lang="en-US" sz="9600" dirty="0">
              <a:ln w="19050"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2787254"/>
            <a:ext cx="8724901" cy="263043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2832362"/>
            <a:ext cx="8616043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Psalm 77:6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I call to remembrance my song in the night: I commune with mine own </a:t>
            </a:r>
            <a:r>
              <a:rPr lang="en-US" i="1" dirty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i="1" dirty="0">
                <a:solidFill>
                  <a:schemeClr val="bg1"/>
                </a:solidFill>
                <a:latin typeface="Teen" pitchFamily="2" charset="0"/>
              </a:rPr>
              <a:t>: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and my spirit made diligent search.</a:t>
            </a:r>
          </a:p>
        </p:txBody>
      </p:sp>
    </p:spTree>
    <p:extLst>
      <p:ext uri="{BB962C8B-B14F-4D97-AF65-F5344CB8AC3E}">
        <p14:creationId xmlns:p14="http://schemas.microsoft.com/office/powerpoint/2010/main" val="541921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445" y="890453"/>
            <a:ext cx="8462485" cy="6447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41300" dirty="0" smtClean="0">
                <a:ln w="19050">
                  <a:noFill/>
                </a:ln>
                <a:solidFill>
                  <a:schemeClr val="bg1">
                    <a:alpha val="1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1</a:t>
            </a:r>
            <a:endParaRPr lang="en-US" sz="49600" dirty="0">
              <a:ln w="19050">
                <a:noFill/>
              </a:ln>
              <a:solidFill>
                <a:schemeClr val="bg1">
                  <a:alpha val="1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444" y="124660"/>
            <a:ext cx="8901113" cy="2081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TALK </a:t>
            </a:r>
            <a:r>
              <a:rPr lang="en-US" sz="8800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TO</a:t>
            </a:r>
            <a:r>
              <a:rPr lang="en-US" sz="8800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YOUR HEART</a:t>
            </a:r>
            <a:endParaRPr lang="en-US" sz="9600" dirty="0">
              <a:ln w="19050"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2787255"/>
            <a:ext cx="8724901" cy="1645546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2832362"/>
            <a:ext cx="8616043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Psalm 26:2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Examine me, O LORD, and prove me; try my reins and my </a:t>
            </a:r>
            <a:r>
              <a:rPr lang="en-US" i="1" dirty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i="1" dirty="0">
                <a:solidFill>
                  <a:schemeClr val="bg1"/>
                </a:solidFill>
                <a:latin typeface="Teen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8491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445" y="890453"/>
            <a:ext cx="8462485" cy="6447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41300" dirty="0" smtClean="0">
                <a:ln w="19050">
                  <a:noFill/>
                </a:ln>
                <a:solidFill>
                  <a:schemeClr val="bg1">
                    <a:alpha val="1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1</a:t>
            </a:r>
            <a:endParaRPr lang="en-US" sz="49600" dirty="0">
              <a:ln w="19050">
                <a:noFill/>
              </a:ln>
              <a:solidFill>
                <a:schemeClr val="bg1">
                  <a:alpha val="1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444" y="124660"/>
            <a:ext cx="8901113" cy="2081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TALK </a:t>
            </a:r>
            <a:r>
              <a:rPr lang="en-US" sz="8800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TO</a:t>
            </a:r>
            <a:r>
              <a:rPr lang="en-US" sz="8800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YOUR HEART</a:t>
            </a:r>
            <a:endParaRPr lang="en-US" sz="9600" dirty="0">
              <a:ln w="19050"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2787255"/>
            <a:ext cx="8724901" cy="2137988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2832362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15:30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light of the eyes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rejoiceth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the </a:t>
            </a:r>
            <a:r>
              <a:rPr lang="en-US" i="1" dirty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i="1" dirty="0">
                <a:solidFill>
                  <a:schemeClr val="bg1"/>
                </a:solidFill>
                <a:latin typeface="Teen" pitchFamily="2" charset="0"/>
              </a:rPr>
              <a:t>: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and a good report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maketh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the bones fat.</a:t>
            </a:r>
          </a:p>
        </p:txBody>
      </p:sp>
    </p:spTree>
    <p:extLst>
      <p:ext uri="{BB962C8B-B14F-4D97-AF65-F5344CB8AC3E}">
        <p14:creationId xmlns:p14="http://schemas.microsoft.com/office/powerpoint/2010/main" val="1894233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445" y="581843"/>
            <a:ext cx="8758577" cy="6447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41300" dirty="0">
                <a:ln w="19050">
                  <a:noFill/>
                </a:ln>
                <a:solidFill>
                  <a:schemeClr val="bg1">
                    <a:alpha val="1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2</a:t>
            </a:r>
            <a:endParaRPr lang="en-US" sz="49600" dirty="0">
              <a:ln w="19050">
                <a:noFill/>
              </a:ln>
              <a:solidFill>
                <a:schemeClr val="bg1">
                  <a:alpha val="1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193240"/>
            <a:ext cx="9144000" cy="185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7800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SPEAK GOD’S TRUTH </a:t>
            </a:r>
            <a:r>
              <a:rPr lang="en-US" sz="7800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INTO</a:t>
            </a:r>
            <a:r>
              <a:rPr lang="en-US" sz="7800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YOUR HEART</a:t>
            </a:r>
            <a:endParaRPr lang="en-US" sz="7800" dirty="0">
              <a:ln w="19050"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2787254"/>
            <a:ext cx="8724901" cy="2137989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2832362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Psalm 15:2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He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walketh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uprightly, and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worketh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righteousness, and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speaketh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the truth in his </a:t>
            </a:r>
            <a:r>
              <a:rPr lang="en-US" i="1" dirty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i="1" dirty="0">
                <a:solidFill>
                  <a:schemeClr val="bg1"/>
                </a:solidFill>
                <a:latin typeface="Teen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83691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3" grpId="0" animBg="1"/>
      <p:bldP spid="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445" y="581843"/>
            <a:ext cx="8758577" cy="6447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41300" dirty="0">
                <a:ln w="19050">
                  <a:noFill/>
                </a:ln>
                <a:solidFill>
                  <a:schemeClr val="bg1">
                    <a:alpha val="1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2</a:t>
            </a:r>
            <a:endParaRPr lang="en-US" sz="49600" dirty="0">
              <a:ln w="19050">
                <a:noFill/>
              </a:ln>
              <a:solidFill>
                <a:schemeClr val="bg1">
                  <a:alpha val="1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193240"/>
            <a:ext cx="9144000" cy="185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7800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SPEAK GOD’S TRUTH </a:t>
            </a:r>
            <a:r>
              <a:rPr lang="en-US" sz="7800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INTO</a:t>
            </a:r>
            <a:r>
              <a:rPr lang="en-US" sz="7800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YOUR HEART</a:t>
            </a:r>
            <a:endParaRPr lang="en-US" sz="7800" dirty="0">
              <a:ln w="19050"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2787254"/>
            <a:ext cx="8724901" cy="263043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2832362"/>
            <a:ext cx="8616043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Psalm 19:8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statutes of the LORD are right, rejoicing the </a:t>
            </a:r>
            <a:r>
              <a:rPr lang="en-US" i="1" dirty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i="1" dirty="0">
                <a:solidFill>
                  <a:schemeClr val="bg1"/>
                </a:solidFill>
                <a:latin typeface="Teen" pitchFamily="2" charset="0"/>
              </a:rPr>
              <a:t>: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commandment of the LORD is pure, enlightening the eyes.</a:t>
            </a:r>
          </a:p>
        </p:txBody>
      </p:sp>
    </p:spTree>
    <p:extLst>
      <p:ext uri="{BB962C8B-B14F-4D97-AF65-F5344CB8AC3E}">
        <p14:creationId xmlns:p14="http://schemas.microsoft.com/office/powerpoint/2010/main" val="240940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445" y="581843"/>
            <a:ext cx="8758577" cy="6447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41300" dirty="0">
                <a:ln w="19050">
                  <a:noFill/>
                </a:ln>
                <a:solidFill>
                  <a:schemeClr val="bg1">
                    <a:alpha val="1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2</a:t>
            </a:r>
            <a:endParaRPr lang="en-US" sz="49600" dirty="0">
              <a:ln w="19050">
                <a:noFill/>
              </a:ln>
              <a:solidFill>
                <a:schemeClr val="bg1">
                  <a:alpha val="1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193240"/>
            <a:ext cx="9144000" cy="185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7800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SPEAK GOD’S TRUTH </a:t>
            </a:r>
            <a:r>
              <a:rPr lang="en-US" sz="7800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INTO</a:t>
            </a:r>
            <a:r>
              <a:rPr lang="en-US" sz="7800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YOUR HEART</a:t>
            </a:r>
            <a:endParaRPr lang="en-US" sz="7800" dirty="0">
              <a:ln w="19050"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2787255"/>
            <a:ext cx="8724901" cy="1645546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2832362"/>
            <a:ext cx="8616043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Psalm 119:11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Thy word have I hid in mine </a:t>
            </a:r>
            <a:r>
              <a:rPr lang="en-US" i="1" dirty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i="1" dirty="0">
                <a:solidFill>
                  <a:schemeClr val="bg1"/>
                </a:solidFill>
                <a:latin typeface="Teen" pitchFamily="2" charset="0"/>
              </a:rPr>
              <a:t>,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that I might not sin against thee.</a:t>
            </a:r>
          </a:p>
        </p:txBody>
      </p:sp>
    </p:spTree>
    <p:extLst>
      <p:ext uri="{BB962C8B-B14F-4D97-AF65-F5344CB8AC3E}">
        <p14:creationId xmlns:p14="http://schemas.microsoft.com/office/powerpoint/2010/main" val="299286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445" y="581843"/>
            <a:ext cx="8758577" cy="6447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41300" dirty="0">
                <a:ln w="19050">
                  <a:noFill/>
                </a:ln>
                <a:solidFill>
                  <a:schemeClr val="bg1">
                    <a:alpha val="1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2</a:t>
            </a:r>
            <a:endParaRPr lang="en-US" sz="49600" dirty="0">
              <a:ln w="19050">
                <a:noFill/>
              </a:ln>
              <a:solidFill>
                <a:schemeClr val="bg1">
                  <a:alpha val="1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193240"/>
            <a:ext cx="9144000" cy="185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7800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SPEAK GOD’S TRUTH </a:t>
            </a:r>
            <a:r>
              <a:rPr lang="en-US" sz="7800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INTO</a:t>
            </a:r>
            <a:r>
              <a:rPr lang="en-US" sz="7800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YOUR HEART</a:t>
            </a:r>
            <a:endParaRPr lang="en-US" sz="7800" dirty="0">
              <a:ln w="19050"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2787255"/>
            <a:ext cx="8724901" cy="1645546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2832362"/>
            <a:ext cx="8616043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Psalm 119:80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Let my </a:t>
            </a:r>
            <a:r>
              <a:rPr lang="en-US" i="1" dirty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be sound in thy statutes; that I be not ashamed.</a:t>
            </a:r>
          </a:p>
        </p:txBody>
      </p:sp>
    </p:spTree>
    <p:extLst>
      <p:ext uri="{BB962C8B-B14F-4D97-AF65-F5344CB8AC3E}">
        <p14:creationId xmlns:p14="http://schemas.microsoft.com/office/powerpoint/2010/main" val="2613553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445" y="581843"/>
            <a:ext cx="8758577" cy="6447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41300" dirty="0">
                <a:ln w="19050">
                  <a:noFill/>
                </a:ln>
                <a:solidFill>
                  <a:schemeClr val="bg1">
                    <a:alpha val="1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2</a:t>
            </a:r>
            <a:endParaRPr lang="en-US" sz="49600" dirty="0">
              <a:ln w="19050">
                <a:noFill/>
              </a:ln>
              <a:solidFill>
                <a:schemeClr val="bg1">
                  <a:alpha val="1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193240"/>
            <a:ext cx="9144000" cy="185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7800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SPEAK GOD’S TRUTH </a:t>
            </a:r>
            <a:r>
              <a:rPr lang="en-US" sz="7800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INTO</a:t>
            </a:r>
            <a:r>
              <a:rPr lang="en-US" sz="7800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YOUR HEART</a:t>
            </a:r>
            <a:endParaRPr lang="en-US" sz="7800" dirty="0">
              <a:ln w="19050"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2787255"/>
            <a:ext cx="8724901" cy="2599652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2832362"/>
            <a:ext cx="8616043" cy="258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3:3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Let not mercy and truth forsake thee: bind them about thy neck; write them upon the table of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thine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i="1" dirty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i="1" dirty="0" smtClean="0">
                <a:solidFill>
                  <a:schemeClr val="bg1"/>
                </a:solidFill>
                <a:latin typeface="Teen" pitchFamily="2" charset="0"/>
              </a:rPr>
              <a:t>:</a:t>
            </a:r>
            <a:endParaRPr lang="en-US" b="0" i="1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445" y="581843"/>
            <a:ext cx="8758577" cy="6447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41300" dirty="0">
                <a:ln w="19050">
                  <a:noFill/>
                </a:ln>
                <a:solidFill>
                  <a:schemeClr val="bg1">
                    <a:alpha val="1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2</a:t>
            </a:r>
            <a:endParaRPr lang="en-US" sz="49600" dirty="0">
              <a:ln w="19050">
                <a:noFill/>
              </a:ln>
              <a:solidFill>
                <a:schemeClr val="bg1">
                  <a:alpha val="1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193240"/>
            <a:ext cx="9144000" cy="185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7800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SPEAK GOD’S TRUTH </a:t>
            </a:r>
            <a:r>
              <a:rPr lang="en-US" sz="7800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INTO</a:t>
            </a:r>
            <a:r>
              <a:rPr lang="en-US" sz="7800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YOUR HEART</a:t>
            </a:r>
            <a:endParaRPr lang="en-US" sz="7800" dirty="0">
              <a:ln w="19050"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2787255"/>
            <a:ext cx="8724901" cy="212978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2832362"/>
            <a:ext cx="8616043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19:21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There are many devices in a man's </a:t>
            </a:r>
            <a:r>
              <a:rPr lang="en-US" i="1" dirty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i="1" dirty="0">
                <a:solidFill>
                  <a:schemeClr val="bg1"/>
                </a:solidFill>
                <a:latin typeface="Teen" pitchFamily="2" charset="0"/>
              </a:rPr>
              <a:t>;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nevertheless the counsel of the LORD, that shall stand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827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445" y="581843"/>
            <a:ext cx="8758577" cy="6447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41300" dirty="0" smtClean="0">
                <a:ln w="19050">
                  <a:noFill/>
                </a:ln>
                <a:solidFill>
                  <a:schemeClr val="bg1">
                    <a:alpha val="1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3</a:t>
            </a:r>
            <a:endParaRPr lang="en-US" sz="49600" dirty="0">
              <a:ln w="19050">
                <a:noFill/>
              </a:ln>
              <a:solidFill>
                <a:schemeClr val="bg1">
                  <a:alpha val="1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193240"/>
            <a:ext cx="9144000" cy="185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7800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TRUST GOD </a:t>
            </a:r>
            <a:r>
              <a:rPr lang="en-US" sz="7800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WITH </a:t>
            </a:r>
            <a:r>
              <a:rPr lang="en-US" sz="7800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YOUR HEART</a:t>
            </a:r>
            <a:endParaRPr lang="en-US" sz="7800" dirty="0">
              <a:ln w="19050"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2318624"/>
            <a:ext cx="8724901" cy="3122874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2363732"/>
            <a:ext cx="8616043" cy="307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3:5-6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C000"/>
                </a:solidFill>
                <a:latin typeface="Teen" pitchFamily="2" charset="0"/>
              </a:rPr>
              <a:t>5</a:t>
            </a:r>
            <a:r>
              <a:rPr lang="en-US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Trust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in the LORD with all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thine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i="1" dirty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i="1" dirty="0">
                <a:solidFill>
                  <a:schemeClr val="bg1"/>
                </a:solidFill>
                <a:latin typeface="Teen" pitchFamily="2" charset="0"/>
              </a:rPr>
              <a:t>;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and lean not unto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thine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own understanding.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C000"/>
                </a:solidFill>
                <a:latin typeface="Teen" pitchFamily="2" charset="0"/>
              </a:rPr>
              <a:t>6</a:t>
            </a:r>
            <a:r>
              <a:rPr lang="en-US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In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all thy ways acknowledge him, and he shall direct thy paths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55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3" grpId="0" animBg="1"/>
      <p:bldP spid="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445" y="581843"/>
            <a:ext cx="8758577" cy="6447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41300" dirty="0" smtClean="0">
                <a:ln w="19050">
                  <a:noFill/>
                </a:ln>
                <a:solidFill>
                  <a:schemeClr val="bg1">
                    <a:alpha val="1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3</a:t>
            </a:r>
            <a:endParaRPr lang="en-US" sz="49600" dirty="0">
              <a:ln w="19050">
                <a:noFill/>
              </a:ln>
              <a:solidFill>
                <a:schemeClr val="bg1">
                  <a:alpha val="1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193240"/>
            <a:ext cx="9144000" cy="185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7800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TRUST GOD </a:t>
            </a:r>
            <a:r>
              <a:rPr lang="en-US" sz="7800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WITH </a:t>
            </a:r>
            <a:r>
              <a:rPr lang="en-US" sz="7800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YOUR HEART</a:t>
            </a:r>
            <a:endParaRPr lang="en-US" sz="7800" dirty="0">
              <a:ln w="19050"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2787255"/>
            <a:ext cx="8724901" cy="1645545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2832362"/>
            <a:ext cx="8616043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23:26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My son, give me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thine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i="1" dirty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i="1" dirty="0">
                <a:solidFill>
                  <a:schemeClr val="bg1"/>
                </a:solidFill>
                <a:latin typeface="Teen" pitchFamily="2" charset="0"/>
              </a:rPr>
              <a:t>,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and let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thine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eyes observe my ways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829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445" y="581843"/>
            <a:ext cx="8758577" cy="6447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41300" dirty="0" smtClean="0">
                <a:ln w="19050">
                  <a:noFill/>
                </a:ln>
                <a:solidFill>
                  <a:schemeClr val="bg1">
                    <a:alpha val="1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3</a:t>
            </a:r>
            <a:endParaRPr lang="en-US" sz="49600" dirty="0">
              <a:ln w="19050">
                <a:noFill/>
              </a:ln>
              <a:solidFill>
                <a:schemeClr val="bg1">
                  <a:alpha val="1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193240"/>
            <a:ext cx="9144000" cy="185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7800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TRUST GOD </a:t>
            </a:r>
            <a:r>
              <a:rPr lang="en-US" sz="7800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WITH </a:t>
            </a:r>
            <a:r>
              <a:rPr lang="en-US" sz="7800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YOUR HEART</a:t>
            </a:r>
            <a:endParaRPr lang="en-US" sz="7800" dirty="0">
              <a:ln w="19050"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2787255"/>
            <a:ext cx="8724901" cy="2137988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2832362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27:14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Wait on the LORD: be of good courage, and he shall strengthen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thine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i="1" dirty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i="1" dirty="0">
                <a:solidFill>
                  <a:schemeClr val="bg1"/>
                </a:solidFill>
                <a:latin typeface="Teen" pitchFamily="2" charset="0"/>
              </a:rPr>
              <a:t>: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wait, I say, on the LORD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577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445" y="581843"/>
            <a:ext cx="8758577" cy="6447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41300" dirty="0" smtClean="0">
                <a:ln w="19050">
                  <a:noFill/>
                </a:ln>
                <a:solidFill>
                  <a:schemeClr val="bg1">
                    <a:alpha val="1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3</a:t>
            </a:r>
            <a:endParaRPr lang="en-US" sz="49600" dirty="0">
              <a:ln w="19050">
                <a:noFill/>
              </a:ln>
              <a:solidFill>
                <a:schemeClr val="bg1">
                  <a:alpha val="1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193240"/>
            <a:ext cx="9144000" cy="185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7800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TRUST GOD </a:t>
            </a:r>
            <a:r>
              <a:rPr lang="en-US" sz="7800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WITH </a:t>
            </a:r>
            <a:r>
              <a:rPr lang="en-US" sz="7800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YOUR HEART</a:t>
            </a:r>
            <a:endParaRPr lang="en-US" sz="7800" dirty="0">
              <a:ln w="19050"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2787255"/>
            <a:ext cx="8724901" cy="2137988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2832362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37:4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Delight thyself also in the LORD: and he shall give thee the desires of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thine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i="1" dirty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i="1" dirty="0" smtClean="0">
                <a:solidFill>
                  <a:schemeClr val="bg1"/>
                </a:solidFill>
                <a:latin typeface="Teen" pitchFamily="2" charset="0"/>
              </a:rPr>
              <a:t>.</a:t>
            </a:r>
            <a:endParaRPr lang="en-US" b="0" i="1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183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445" y="581843"/>
            <a:ext cx="8758577" cy="6447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41300" dirty="0" smtClean="0">
                <a:ln w="19050">
                  <a:noFill/>
                </a:ln>
                <a:solidFill>
                  <a:schemeClr val="bg1">
                    <a:alpha val="1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3</a:t>
            </a:r>
            <a:endParaRPr lang="en-US" sz="49600" dirty="0">
              <a:ln w="19050">
                <a:noFill/>
              </a:ln>
              <a:solidFill>
                <a:schemeClr val="bg1">
                  <a:alpha val="1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193240"/>
            <a:ext cx="9144000" cy="185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7800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TRUST GOD </a:t>
            </a:r>
            <a:r>
              <a:rPr lang="en-US" sz="7800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WITH </a:t>
            </a:r>
            <a:r>
              <a:rPr lang="en-US" sz="7800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YOUR HEART</a:t>
            </a:r>
            <a:endParaRPr lang="en-US" sz="7800" dirty="0">
              <a:ln w="19050"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2787255"/>
            <a:ext cx="8724901" cy="2137988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2832362"/>
            <a:ext cx="8616043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139:23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Search me, O God, and know my </a:t>
            </a:r>
            <a:r>
              <a:rPr lang="en-US" i="1" dirty="0">
                <a:solidFill>
                  <a:srgbClr val="66CCFF"/>
                </a:solidFill>
                <a:latin typeface="Teen" pitchFamily="2" charset="0"/>
              </a:rPr>
              <a:t>heart</a:t>
            </a:r>
            <a:r>
              <a:rPr lang="en-US" b="0" i="1" dirty="0">
                <a:solidFill>
                  <a:schemeClr val="bg1"/>
                </a:solidFill>
                <a:latin typeface="Teen" pitchFamily="2" charset="0"/>
              </a:rPr>
              <a:t>: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try me, and know my thoughts:</a:t>
            </a:r>
          </a:p>
        </p:txBody>
      </p:sp>
    </p:spTree>
    <p:extLst>
      <p:ext uri="{BB962C8B-B14F-4D97-AF65-F5344CB8AC3E}">
        <p14:creationId xmlns:p14="http://schemas.microsoft.com/office/powerpoint/2010/main" val="1744202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147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444" y="1785666"/>
            <a:ext cx="8901113" cy="3286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IT IS MY RESPONSIBILITY</a:t>
            </a:r>
            <a:br>
              <a:rPr lang="en-US" sz="9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9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TO BELIEVE THIS!</a:t>
            </a:r>
            <a:endParaRPr lang="en-US" sz="9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611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-187165" y="1828800"/>
            <a:ext cx="6965155" cy="5073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66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lairRoman" pitchFamily="2" charset="0"/>
              </a:rPr>
              <a:t>How’s</a:t>
            </a:r>
            <a:br>
              <a:rPr lang="en-US" sz="166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lairRoman" pitchFamily="2" charset="0"/>
              </a:rPr>
            </a:br>
            <a:r>
              <a:rPr lang="en-US" sz="166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lairRoman" pitchFamily="2" charset="0"/>
              </a:rPr>
              <a:t>Your Heart?</a:t>
            </a:r>
            <a:endParaRPr lang="en-US" sz="166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lairRom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00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630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3059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OUTPUT_FILE_NAME" val="ELEVATE-03"/>
  <p:tag name="GENSWF_MOVIE_ONCLICK_URL" val="http://"/>
  <p:tag name="GENSWF_MOVIE_PRESENTATION_END_URL" val="http://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64255</TotalTime>
  <Words>479</Words>
  <Application>Microsoft Office PowerPoint</Application>
  <PresentationFormat>On-screen Show (4:3)</PresentationFormat>
  <Paragraphs>194</Paragraphs>
  <Slides>62</Slides>
  <Notes>62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62</vt:i4>
      </vt:variant>
    </vt:vector>
  </HeadingPairs>
  <TitlesOfParts>
    <vt:vector size="70" baseType="lpstr">
      <vt:lpstr>Arial</vt:lpstr>
      <vt:lpstr>FlairRoman</vt:lpstr>
      <vt:lpstr>Tempus Sans ITC</vt:lpstr>
      <vt:lpstr>Teen</vt:lpstr>
      <vt:lpstr>Default Design</vt:lpstr>
      <vt:lpstr>3_Default Design</vt:lpstr>
      <vt:lpstr>1_Default Design</vt:lpstr>
      <vt:lpstr>2_Default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RDJ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PRAYER: Our Opportunity</dc:title>
  <dc:creator>RDJ</dc:creator>
  <cp:lastModifiedBy>Roger J</cp:lastModifiedBy>
  <cp:revision>4029</cp:revision>
  <dcterms:created xsi:type="dcterms:W3CDTF">2005-02-19T02:02:57Z</dcterms:created>
  <dcterms:modified xsi:type="dcterms:W3CDTF">2012-09-01T21:15:28Z</dcterms:modified>
</cp:coreProperties>
</file>