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62" r:id="rId3"/>
  </p:sldMasterIdLst>
  <p:notesMasterIdLst>
    <p:notesMasterId r:id="rId68"/>
  </p:notesMasterIdLst>
  <p:sldIdLst>
    <p:sldId id="13281" r:id="rId4"/>
    <p:sldId id="14066" r:id="rId5"/>
    <p:sldId id="14508" r:id="rId6"/>
    <p:sldId id="14574" r:id="rId7"/>
    <p:sldId id="14575" r:id="rId8"/>
    <p:sldId id="14576" r:id="rId9"/>
    <p:sldId id="14577" r:id="rId10"/>
    <p:sldId id="14578" r:id="rId11"/>
    <p:sldId id="14579" r:id="rId12"/>
    <p:sldId id="14580" r:id="rId13"/>
    <p:sldId id="14581" r:id="rId14"/>
    <p:sldId id="14555" r:id="rId15"/>
    <p:sldId id="14556" r:id="rId16"/>
    <p:sldId id="14582" r:id="rId17"/>
    <p:sldId id="14583" r:id="rId18"/>
    <p:sldId id="14584" r:id="rId19"/>
    <p:sldId id="14557" r:id="rId20"/>
    <p:sldId id="14558" r:id="rId21"/>
    <p:sldId id="14559" r:id="rId22"/>
    <p:sldId id="14560" r:id="rId23"/>
    <p:sldId id="14561" r:id="rId24"/>
    <p:sldId id="14562" r:id="rId25"/>
    <p:sldId id="14585" r:id="rId26"/>
    <p:sldId id="14586" r:id="rId27"/>
    <p:sldId id="14563" r:id="rId28"/>
    <p:sldId id="14587" r:id="rId29"/>
    <p:sldId id="14564" r:id="rId30"/>
    <p:sldId id="14588" r:id="rId31"/>
    <p:sldId id="14565" r:id="rId32"/>
    <p:sldId id="14589" r:id="rId33"/>
    <p:sldId id="14590" r:id="rId34"/>
    <p:sldId id="14591" r:id="rId35"/>
    <p:sldId id="14592" r:id="rId36"/>
    <p:sldId id="14566" r:id="rId37"/>
    <p:sldId id="14593" r:id="rId38"/>
    <p:sldId id="14567" r:id="rId39"/>
    <p:sldId id="14594" r:id="rId40"/>
    <p:sldId id="14596" r:id="rId41"/>
    <p:sldId id="14595" r:id="rId42"/>
    <p:sldId id="14597" r:id="rId43"/>
    <p:sldId id="14598" r:id="rId44"/>
    <p:sldId id="14599" r:id="rId45"/>
    <p:sldId id="14600" r:id="rId46"/>
    <p:sldId id="14601" r:id="rId47"/>
    <p:sldId id="14602" r:id="rId48"/>
    <p:sldId id="14603" r:id="rId49"/>
    <p:sldId id="14604" r:id="rId50"/>
    <p:sldId id="14605" r:id="rId51"/>
    <p:sldId id="14606" r:id="rId52"/>
    <p:sldId id="14607" r:id="rId53"/>
    <p:sldId id="14608" r:id="rId54"/>
    <p:sldId id="14609" r:id="rId55"/>
    <p:sldId id="14610" r:id="rId56"/>
    <p:sldId id="14611" r:id="rId57"/>
    <p:sldId id="14612" r:id="rId58"/>
    <p:sldId id="14613" r:id="rId59"/>
    <p:sldId id="14614" r:id="rId60"/>
    <p:sldId id="14615" r:id="rId61"/>
    <p:sldId id="14616" r:id="rId62"/>
    <p:sldId id="14617" r:id="rId63"/>
    <p:sldId id="14618" r:id="rId64"/>
    <p:sldId id="14619" r:id="rId65"/>
    <p:sldId id="14568" r:id="rId66"/>
    <p:sldId id="14331" r:id="rId67"/>
  </p:sldIdLst>
  <p:sldSz cx="9144000" cy="6858000" type="screen4x3"/>
  <p:notesSz cx="6858000" cy="9144000"/>
  <p:embeddedFontLst>
    <p:embeddedFont>
      <p:font typeface="Tempus Sans ITC" pitchFamily="82" charset="0"/>
      <p:regular r:id="rId69"/>
    </p:embeddedFont>
    <p:embeddedFont>
      <p:font typeface="Tandelle" pitchFamily="2" charset="0"/>
      <p:regular r:id="rId70"/>
      <p:bold r:id="rId71"/>
      <p:italic r:id="rId72"/>
      <p:boldItalic r:id="rId73"/>
    </p:embeddedFont>
    <p:embeddedFont>
      <p:font typeface="Trubble" pitchFamily="2" charset="0"/>
      <p:regular r:id="rId74"/>
    </p:embeddedFont>
    <p:embeddedFont>
      <p:font typeface="Dirty Ego" pitchFamily="2" charset="0"/>
      <p:regular r:id="rId75"/>
    </p:embeddedFont>
    <p:embeddedFont>
      <p:font typeface="Teen" pitchFamily="2" charset="0"/>
      <p:regular r:id="rId76"/>
      <p:bold r:id="rId77"/>
      <p:italic r:id="rId78"/>
      <p:boldItalic r:id="rId79"/>
    </p:embeddedFont>
  </p:embeddedFontLst>
  <p:custDataLst>
    <p:tags r:id="rId8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5pPr>
    <a:lvl6pPr marL="22860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6pPr>
    <a:lvl7pPr marL="27432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7pPr>
    <a:lvl8pPr marL="32004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8pPr>
    <a:lvl9pPr marL="36576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66FFFF"/>
    <a:srgbClr val="99FF99"/>
    <a:srgbClr val="FFFF99"/>
    <a:srgbClr val="99FFCC"/>
    <a:srgbClr val="CCFFFF"/>
    <a:srgbClr val="FF66CC"/>
    <a:srgbClr val="FFFFCC"/>
    <a:srgbClr val="D20000"/>
    <a:srgbClr val="FEA1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70" autoAdjust="0"/>
    <p:restoredTop sz="94101" autoAdjust="0"/>
  </p:normalViewPr>
  <p:slideViewPr>
    <p:cSldViewPr snapToGrid="0">
      <p:cViewPr varScale="1">
        <p:scale>
          <a:sx n="86" d="100"/>
          <a:sy n="86" d="100"/>
        </p:scale>
        <p:origin x="-73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notesMaster" Target="notesMasters/notesMaster1.xml"/><Relationship Id="rId76" Type="http://schemas.openxmlformats.org/officeDocument/2006/relationships/font" Target="fonts/font8.fntdata"/><Relationship Id="rId84" Type="http://schemas.openxmlformats.org/officeDocument/2006/relationships/tableStyles" Target="tableStyles.xml"/><Relationship Id="rId7" Type="http://schemas.openxmlformats.org/officeDocument/2006/relationships/slide" Target="slides/slide4.xml"/><Relationship Id="rId71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font" Target="fonts/font6.fntdata"/><Relationship Id="rId79" Type="http://schemas.openxmlformats.org/officeDocument/2006/relationships/font" Target="fonts/font11.fntdata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font" Target="fonts/font5.fntdata"/><Relationship Id="rId78" Type="http://schemas.openxmlformats.org/officeDocument/2006/relationships/font" Target="fonts/font10.fntdata"/><Relationship Id="rId8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font" Target="fonts/font1.fntdata"/><Relationship Id="rId77" Type="http://schemas.openxmlformats.org/officeDocument/2006/relationships/font" Target="fonts/font9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font" Target="fonts/font4.fntdata"/><Relationship Id="rId80" Type="http://schemas.openxmlformats.org/officeDocument/2006/relationships/tags" Target="tags/tag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font" Target="fonts/font2.fntdata"/><Relationship Id="rId75" Type="http://schemas.openxmlformats.org/officeDocument/2006/relationships/font" Target="fonts/font7.fntdata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6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fld id="{E0EB3348-DC86-4719-9D28-4EC761E610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0351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50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51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52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53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54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55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56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57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58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59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60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61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62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63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64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DD673A-F5FD-4BD3-8DB5-14812BF4A6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6FD5E0-B52A-41B2-8F68-7FF3B1E66A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F4D951-8D69-4FEB-B813-26BAC8B690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CDBB75-8885-45C0-BD4E-C9BA718307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920C27-276B-4574-87E5-3DCD076319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A3D20D-9913-43A5-BCB3-620972D33C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86639A-8853-43F7-9980-B63B505633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A3ABBC-BB52-4AE5-8A5A-DCA8EB26F6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AE8013-45C1-497E-BD44-9E59211394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D20B47-F8D5-495C-A854-6539A82AC2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8.jp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jpeg"/><Relationship Id="rId11" Type="http://schemas.openxmlformats.org/officeDocument/2006/relationships/image" Target="../media/image18.jpg"/><Relationship Id="rId5" Type="http://schemas.openxmlformats.org/officeDocument/2006/relationships/image" Target="../media/image12.jpg"/><Relationship Id="rId10" Type="http://schemas.openxmlformats.org/officeDocument/2006/relationships/image" Target="../media/image17.jpg"/><Relationship Id="rId4" Type="http://schemas.openxmlformats.org/officeDocument/2006/relationships/image" Target="../media/image11.JPG"/><Relationship Id="rId9" Type="http://schemas.openxmlformats.org/officeDocument/2006/relationships/image" Target="../media/image16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9.jp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018" y="-1"/>
            <a:ext cx="9155017" cy="68662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08" y="-4131"/>
            <a:ext cx="9155016" cy="68662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08" y="-4131"/>
            <a:ext cx="9155016" cy="6866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68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21186" y="1199115"/>
            <a:ext cx="8901628" cy="3323987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210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GOD IS HOLY!</a:t>
            </a:r>
            <a:endParaRPr lang="en-US" sz="210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21186" y="3824404"/>
            <a:ext cx="8901628" cy="101566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6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Absolutely perfect</a:t>
            </a:r>
            <a:endParaRPr lang="en-US" sz="6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89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21186" y="1153959"/>
            <a:ext cx="8901628" cy="378565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00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GOD IS OMNIPOTENT!</a:t>
            </a:r>
            <a:endParaRPr lang="en-US" sz="200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21186" y="4230808"/>
            <a:ext cx="8901628" cy="144655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8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All powerful</a:t>
            </a:r>
            <a:endParaRPr lang="en-US" sz="88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2142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21186" y="1153959"/>
            <a:ext cx="8901628" cy="378565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00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GOD IS OMNISCIENT!</a:t>
            </a:r>
            <a:endParaRPr lang="en-US" sz="200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21186" y="4230808"/>
            <a:ext cx="8901628" cy="144655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8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All knowing</a:t>
            </a:r>
            <a:endParaRPr lang="en-US" sz="88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111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21186" y="1007202"/>
            <a:ext cx="8901628" cy="364715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00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GOD IS </a:t>
            </a:r>
            <a:r>
              <a:rPr lang="en-US" sz="185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OMNIPRESENT!</a:t>
            </a:r>
            <a:endParaRPr lang="en-US" sz="185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21186" y="4321120"/>
            <a:ext cx="8901628" cy="187352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8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Ever present</a:t>
            </a:r>
            <a:r>
              <a:rPr lang="en-US" sz="8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,</a:t>
            </a:r>
            <a:r>
              <a:rPr lang="en-US" sz="88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/>
            </a:r>
            <a:br>
              <a:rPr lang="en-US" sz="88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</a:br>
            <a:r>
              <a:rPr lang="en-US" sz="8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everywhere</a:t>
            </a:r>
          </a:p>
        </p:txBody>
      </p:sp>
    </p:spTree>
    <p:extLst>
      <p:ext uri="{BB962C8B-B14F-4D97-AF65-F5344CB8AC3E}">
        <p14:creationId xmlns:p14="http://schemas.microsoft.com/office/powerpoint/2010/main" val="1355586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21186" y="1007202"/>
            <a:ext cx="8901628" cy="364715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00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GOD IS </a:t>
            </a:r>
            <a:r>
              <a:rPr lang="en-US" sz="185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IMMUTABLE!</a:t>
            </a:r>
            <a:endParaRPr lang="en-US" sz="185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21186" y="4321120"/>
            <a:ext cx="8901628" cy="179164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8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Consistent,</a:t>
            </a:r>
            <a:br>
              <a:rPr lang="en-US" sz="88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</a:br>
            <a:r>
              <a:rPr lang="en-US" sz="80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never changing</a:t>
            </a:r>
            <a:endParaRPr lang="en-US" sz="8000" dirty="0" smtClean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178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21186" y="1153959"/>
            <a:ext cx="8901628" cy="378565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00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GOD IS ETERNAL!</a:t>
            </a:r>
            <a:endParaRPr lang="en-US" sz="200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21186" y="4230808"/>
            <a:ext cx="8901628" cy="144655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86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Free from time</a:t>
            </a:r>
            <a:endParaRPr lang="en-US" sz="860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4885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21186" y="1007202"/>
            <a:ext cx="8901628" cy="364715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00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GOD IS </a:t>
            </a:r>
            <a:r>
              <a:rPr lang="en-US" sz="185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INFINITE!</a:t>
            </a:r>
            <a:endParaRPr lang="en-US" sz="185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21186" y="4321120"/>
            <a:ext cx="8901628" cy="187352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8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Free From Limitations</a:t>
            </a:r>
            <a:endParaRPr lang="en-US" sz="8800" dirty="0" smtClean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7035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21186" y="1007202"/>
            <a:ext cx="8901628" cy="364715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00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GOD IS </a:t>
            </a:r>
            <a:r>
              <a:rPr lang="en-US" sz="185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SELF-EXISTENT!</a:t>
            </a:r>
            <a:endParaRPr lang="en-US" sz="185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21186" y="4321120"/>
            <a:ext cx="8901628" cy="187352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8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Free From Dependency</a:t>
            </a:r>
            <a:endParaRPr lang="en-US" sz="8800" dirty="0" smtClean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740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21186" y="1007202"/>
            <a:ext cx="8901628" cy="364715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00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GOD IS </a:t>
            </a:r>
            <a:r>
              <a:rPr lang="en-US" sz="185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SELF-SUFFICIENT!</a:t>
            </a:r>
            <a:endParaRPr lang="en-US" sz="185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21186" y="4321120"/>
            <a:ext cx="8901628" cy="185281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8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Free From needs</a:t>
            </a:r>
            <a:endParaRPr lang="en-US" sz="8800" dirty="0" smtClean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215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9989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1962354"/>
            <a:ext cx="8901628" cy="3339697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5000" b="0" dirty="0" smtClean="0">
                <a:solidFill>
                  <a:srgbClr val="FFFF66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Has Never</a:t>
            </a:r>
            <a:br>
              <a:rPr lang="en-US" sz="15000" b="0" dirty="0" smtClean="0">
                <a:solidFill>
                  <a:srgbClr val="FFFF66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</a:br>
            <a:r>
              <a:rPr lang="en-US" sz="15000" b="0" dirty="0" smtClean="0">
                <a:solidFill>
                  <a:srgbClr val="FFFF66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Been Wrong!</a:t>
            </a:r>
            <a:endParaRPr lang="en-US" sz="15000" b="0" i="1" dirty="0">
              <a:solidFill>
                <a:srgbClr val="FFFF66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366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1117139"/>
            <a:ext cx="8901628" cy="493981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5000" b="0" dirty="0" smtClean="0">
                <a:solidFill>
                  <a:srgbClr val="99FFCC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Created Everything That Is</a:t>
            </a:r>
            <a:br>
              <a:rPr lang="en-US" sz="15000" b="0" dirty="0" smtClean="0">
                <a:solidFill>
                  <a:srgbClr val="99FFCC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</a:br>
            <a:r>
              <a:rPr lang="en-US" sz="15000" b="0" dirty="0" smtClean="0">
                <a:solidFill>
                  <a:srgbClr val="99FFCC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- </a:t>
            </a:r>
            <a:r>
              <a:rPr lang="en-US" sz="15000" dirty="0" smtClean="0">
                <a:solidFill>
                  <a:srgbClr val="FFC000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EVEN YOU!</a:t>
            </a:r>
            <a:endParaRPr lang="en-US" sz="15000" b="0" i="1" dirty="0">
              <a:solidFill>
                <a:srgbClr val="FFC000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258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1117139"/>
            <a:ext cx="8901628" cy="493981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50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Gave His One </a:t>
            </a:r>
            <a:r>
              <a:rPr lang="en-US" sz="15000" b="0" spc="-15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And Only Son, So You </a:t>
            </a:r>
            <a:r>
              <a:rPr lang="en-US" sz="150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Could Be Saved!</a:t>
            </a:r>
            <a:endParaRPr lang="en-US" sz="15000" b="0" i="1" dirty="0">
              <a:solidFill>
                <a:schemeClr val="bg1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588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1755674"/>
            <a:ext cx="8901628" cy="382079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99FFCC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Wrote All This Down In A Book So You Could See It And Read It For Yourself!</a:t>
            </a:r>
            <a:endParaRPr lang="en-US" sz="11500" b="0" i="1" dirty="0">
              <a:solidFill>
                <a:srgbClr val="99FFCC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227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651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9550" y="2382569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63979" y="2382560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:7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fear of the LORD is the beginning of knowledge: but fools despise wisdom and instruction.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4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1153959"/>
            <a:ext cx="8901628" cy="522604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39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THE FEAR OF THE LORD IS THE BEGINNING OF KNOWLEDGE!</a:t>
            </a:r>
            <a:endParaRPr lang="en-US" sz="13900" b="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2265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1962354"/>
            <a:ext cx="8901628" cy="3339697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50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What Does It Mean To PUT GOD FIRST?</a:t>
            </a:r>
            <a:endParaRPr lang="en-US" sz="15000" b="0" i="1" dirty="0">
              <a:solidFill>
                <a:schemeClr val="bg1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5851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1074936"/>
            <a:ext cx="9144000" cy="286232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8000" b="0" spc="-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FEAR THE LORD!</a:t>
            </a:r>
            <a:endParaRPr lang="en-US" sz="18000" b="0" spc="-3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21186" y="3361555"/>
            <a:ext cx="8901628" cy="144655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8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Reverence!</a:t>
            </a:r>
            <a:endParaRPr lang="en-US" sz="88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21186" y="4371919"/>
            <a:ext cx="8901628" cy="144655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88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Respect!</a:t>
            </a:r>
            <a:endParaRPr lang="en-US" sz="88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232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2228672"/>
            <a:ext cx="8901628" cy="2400657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50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GIVE GOD FIRST PLACE</a:t>
            </a:r>
            <a:endParaRPr lang="en-US" sz="15000" b="0" i="1" dirty="0">
              <a:solidFill>
                <a:schemeClr val="bg1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5475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2228672"/>
            <a:ext cx="8901628" cy="2400657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50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GIVE GOD PRIORITY</a:t>
            </a:r>
            <a:endParaRPr lang="en-US" sz="15000" b="0" i="1" dirty="0">
              <a:solidFill>
                <a:schemeClr val="bg1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014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2052666"/>
            <a:ext cx="8901628" cy="3339697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50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GIVE GOD HIS RIGHTFUL POSITION</a:t>
            </a:r>
            <a:endParaRPr lang="en-US" sz="15000" b="0" i="1" dirty="0">
              <a:solidFill>
                <a:schemeClr val="bg1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077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21186" y="2574920"/>
            <a:ext cx="8901628" cy="17081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0500" b="0" i="1" dirty="0" smtClean="0">
                <a:solidFill>
                  <a:srgbClr val="99FF99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Why Should I... Put God First?</a:t>
            </a:r>
            <a:endParaRPr lang="en-US" sz="10500" b="0" i="1" dirty="0">
              <a:solidFill>
                <a:srgbClr val="99FF99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645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21186" y="1990145"/>
            <a:ext cx="8901628" cy="287771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8100" dirty="0" smtClean="0">
                <a:solidFill>
                  <a:srgbClr val="FFFF00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WELL...</a:t>
            </a:r>
            <a:endParaRPr lang="en-US" sz="18100" dirty="0">
              <a:solidFill>
                <a:srgbClr val="FFFF00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0"/>
          </a:xfrm>
          <a:prstGeom prst="rect">
            <a:avLst/>
          </a:prstGeom>
        </p:spPr>
      </p:pic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21186" y="4344286"/>
            <a:ext cx="8901628" cy="236551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0500" b="0" dirty="0" smtClean="0">
                <a:solidFill>
                  <a:srgbClr val="FFC000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It’s The Beginning</a:t>
            </a:r>
            <a:br>
              <a:rPr lang="en-US" sz="10500" b="0" dirty="0" smtClean="0">
                <a:solidFill>
                  <a:srgbClr val="FFC000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</a:br>
            <a:r>
              <a:rPr lang="en-US" sz="10500" b="0" dirty="0" smtClean="0">
                <a:solidFill>
                  <a:srgbClr val="FFC000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Of Knowledge!</a:t>
            </a:r>
            <a:endParaRPr lang="en-US" sz="10500" b="0" dirty="0">
              <a:solidFill>
                <a:srgbClr val="FFC000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874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4344286"/>
            <a:ext cx="8901628" cy="225728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0000" b="0" dirty="0" smtClean="0">
                <a:solidFill>
                  <a:srgbClr val="FFC000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It’s The Foundation Of True Knowledge And Understanding</a:t>
            </a:r>
            <a:endParaRPr lang="en-US" sz="10000" b="0" dirty="0">
              <a:solidFill>
                <a:srgbClr val="FFC000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500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21186" y="4344286"/>
            <a:ext cx="8901628" cy="236551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0500" b="0" dirty="0" smtClean="0">
                <a:solidFill>
                  <a:srgbClr val="FFC000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You Will Be Wise</a:t>
            </a:r>
            <a:br>
              <a:rPr lang="en-US" sz="10500" b="0" dirty="0" smtClean="0">
                <a:solidFill>
                  <a:srgbClr val="FFC000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</a:br>
            <a:r>
              <a:rPr lang="en-US" sz="10500" b="0" dirty="0" smtClean="0">
                <a:solidFill>
                  <a:srgbClr val="FFC000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And Not A Fool!</a:t>
            </a:r>
            <a:endParaRPr lang="en-US" sz="10500" b="0" dirty="0">
              <a:solidFill>
                <a:srgbClr val="FFC000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118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HOW DO I PUT GOD FIRST?</a:t>
            </a:r>
            <a:endParaRPr lang="en-US" sz="11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248356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1.</a:t>
            </a:r>
            <a:endParaRPr lang="en-US" sz="13800" b="0" spc="30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699587"/>
            <a:ext cx="796995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IT TAKES EFFORT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2492739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63979" y="2492730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Verse One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My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son, if thou wilt receive my words, and hide my commandments with thee; </a:t>
            </a: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4802926" y="1425608"/>
            <a:ext cx="4308021" cy="517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3300" b="0" dirty="0" smtClean="0"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2</a:t>
            </a:r>
            <a:r>
              <a:rPr lang="en-US" sz="3300" b="0" dirty="0" smtClean="0"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:1-5</a:t>
            </a:r>
            <a:endParaRPr lang="en-US" sz="3300" b="0" dirty="0">
              <a:latin typeface="Teen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121186" y="4784966"/>
            <a:ext cx="8901628" cy="217065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9600" b="0" i="1" dirty="0" smtClean="0">
                <a:solidFill>
                  <a:srgbClr val="99FF99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Listen To And</a:t>
            </a:r>
            <a:br>
              <a:rPr lang="en-US" sz="9600" b="0" i="1" dirty="0" smtClean="0">
                <a:solidFill>
                  <a:srgbClr val="99FF99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</a:br>
            <a:r>
              <a:rPr lang="en-US" sz="9600" b="0" i="1" dirty="0" smtClean="0">
                <a:solidFill>
                  <a:srgbClr val="99FF99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Treasure God’s Word</a:t>
            </a:r>
            <a:endParaRPr lang="en-US" sz="9600" b="0" i="1" dirty="0">
              <a:solidFill>
                <a:srgbClr val="99FF99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880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3" grpId="0"/>
      <p:bldP spid="4" grpId="0"/>
      <p:bldP spid="6" grpId="0" animBg="1"/>
      <p:bldP spid="7" grpId="0"/>
      <p:bldP spid="8" grpId="0"/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HOW DO I PUT GOD FIRST?</a:t>
            </a:r>
            <a:endParaRPr lang="en-US" sz="11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248356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1.</a:t>
            </a:r>
            <a:endParaRPr lang="en-US" sz="13800" b="0" spc="30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699587"/>
            <a:ext cx="796995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IT TAKES EFFORT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2492739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63979" y="2492730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Verse Two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So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that thou incline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thine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ear unto wisdom, and apply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thine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heart to understanding; </a:t>
            </a: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4802926" y="1425608"/>
            <a:ext cx="4308021" cy="517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3300" b="0" dirty="0" smtClean="0"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2</a:t>
            </a:r>
            <a:r>
              <a:rPr lang="en-US" sz="3300" b="0" dirty="0" smtClean="0"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:1-5</a:t>
            </a:r>
            <a:endParaRPr lang="en-US" sz="3300" b="0" dirty="0">
              <a:latin typeface="Teen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121186" y="4784966"/>
            <a:ext cx="8901628" cy="217065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9600" b="0" i="1" dirty="0" smtClean="0">
                <a:solidFill>
                  <a:srgbClr val="99FF99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Tune In And Concentrate</a:t>
            </a:r>
            <a:br>
              <a:rPr lang="en-US" sz="9600" b="0" i="1" dirty="0" smtClean="0">
                <a:solidFill>
                  <a:srgbClr val="99FF99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</a:br>
            <a:r>
              <a:rPr lang="en-US" sz="9600" b="0" i="1" dirty="0" smtClean="0">
                <a:solidFill>
                  <a:srgbClr val="99FF99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On </a:t>
            </a:r>
            <a:r>
              <a:rPr lang="en-US" sz="9600" b="0" i="1" dirty="0" smtClean="0">
                <a:solidFill>
                  <a:srgbClr val="99FF99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God’s Word</a:t>
            </a:r>
            <a:endParaRPr lang="en-US" sz="9600" b="0" i="1" dirty="0">
              <a:solidFill>
                <a:srgbClr val="99FF99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640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HOW DO I PUT GOD FIRST?</a:t>
            </a:r>
            <a:endParaRPr lang="en-US" sz="11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248356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1.</a:t>
            </a:r>
            <a:endParaRPr lang="en-US" sz="13800" b="0" spc="30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699587"/>
            <a:ext cx="796995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IT TAKES EFFORT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2492739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63979" y="2492730"/>
            <a:ext cx="8616043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Verse Three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Yea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, if thou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criest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after knowledge, and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liftest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up thy voice for understanding; </a:t>
            </a: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4802926" y="1425608"/>
            <a:ext cx="4308021" cy="517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3300" b="0" dirty="0" smtClean="0"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2</a:t>
            </a:r>
            <a:r>
              <a:rPr lang="en-US" sz="3300" b="0" dirty="0" smtClean="0"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:1-5</a:t>
            </a:r>
            <a:endParaRPr lang="en-US" sz="3300" b="0" dirty="0">
              <a:latin typeface="Teen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121186" y="4762932"/>
            <a:ext cx="8901628" cy="217065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9600" b="0" i="1" dirty="0" smtClean="0">
                <a:solidFill>
                  <a:srgbClr val="99FF99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Pray For Insight And Understanding</a:t>
            </a:r>
            <a:endParaRPr lang="en-US" sz="9600" b="0" i="1" dirty="0">
              <a:solidFill>
                <a:srgbClr val="99FF99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549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HOW DO I PUT GOD FIRST?</a:t>
            </a:r>
            <a:endParaRPr lang="en-US" sz="11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248356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1.</a:t>
            </a:r>
            <a:endParaRPr lang="en-US" sz="13800" b="0" spc="30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699587"/>
            <a:ext cx="796995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IT TAKES EFFORT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2492739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63979" y="2492730"/>
            <a:ext cx="8616043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Verse Four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If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thou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seekest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her as silver, and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searchest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for her as for hid treasures; </a:t>
            </a: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4802926" y="1425608"/>
            <a:ext cx="4308021" cy="517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3300" b="0" dirty="0" smtClean="0"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2</a:t>
            </a:r>
            <a:r>
              <a:rPr lang="en-US" sz="3300" b="0" dirty="0" smtClean="0"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:1-5</a:t>
            </a:r>
            <a:endParaRPr lang="en-US" sz="3300" b="0" dirty="0">
              <a:latin typeface="Teen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121186" y="4762932"/>
            <a:ext cx="8901628" cy="217065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9600" b="0" i="1" dirty="0" smtClean="0">
                <a:solidFill>
                  <a:srgbClr val="99FF99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Seek And Search For</a:t>
            </a:r>
            <a:br>
              <a:rPr lang="en-US" sz="9600" b="0" i="1" dirty="0" smtClean="0">
                <a:solidFill>
                  <a:srgbClr val="99FF99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</a:br>
            <a:r>
              <a:rPr lang="en-US" sz="9600" b="0" i="1" dirty="0" smtClean="0">
                <a:solidFill>
                  <a:srgbClr val="99FF99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Hidden Treasures</a:t>
            </a:r>
            <a:endParaRPr lang="en-US" sz="9600" b="0" i="1" dirty="0">
              <a:solidFill>
                <a:srgbClr val="99FF99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277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HOW DO I PUT GOD FIRST?</a:t>
            </a:r>
            <a:endParaRPr lang="en-US" sz="11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248356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1.</a:t>
            </a:r>
            <a:endParaRPr lang="en-US" sz="13800" b="0" spc="30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699587"/>
            <a:ext cx="796995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IT TAKES EFFORT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2492739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63979" y="2492730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Verse Five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Then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shalt thou understand the fear of the LORD, and find the knowledge of God.</a:t>
            </a: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4802926" y="1425608"/>
            <a:ext cx="4308021" cy="517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3300" b="0" dirty="0" smtClean="0"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2</a:t>
            </a:r>
            <a:r>
              <a:rPr lang="en-US" sz="3300" b="0" dirty="0" smtClean="0"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:1-5</a:t>
            </a:r>
            <a:endParaRPr lang="en-US" sz="3300" b="0" dirty="0">
              <a:latin typeface="Teen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121186" y="4762932"/>
            <a:ext cx="8901628" cy="217065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9600" b="0" i="1" dirty="0" smtClean="0">
                <a:solidFill>
                  <a:srgbClr val="FFFF00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Then You Will Understand</a:t>
            </a:r>
            <a:br>
              <a:rPr lang="en-US" sz="9600" b="0" i="1" dirty="0" smtClean="0">
                <a:solidFill>
                  <a:srgbClr val="FFFF00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</a:br>
            <a:r>
              <a:rPr lang="en-US" sz="9600" b="0" i="1" dirty="0" smtClean="0">
                <a:solidFill>
                  <a:srgbClr val="FFFF00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The Fear Of The Lord</a:t>
            </a:r>
            <a:endParaRPr lang="en-US" sz="9600" b="0" i="1" dirty="0">
              <a:solidFill>
                <a:srgbClr val="FFFF00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126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 rot="21283745">
            <a:off x="783824" y="-326363"/>
            <a:ext cx="5827922" cy="3323987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210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LISTEN</a:t>
            </a:r>
            <a:endParaRPr lang="en-US" sz="210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 rot="161065">
            <a:off x="-133497" y="1540645"/>
            <a:ext cx="9409767" cy="3323987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21000" b="0" spc="-3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CONCENTRATE</a:t>
            </a:r>
            <a:endParaRPr lang="en-US" sz="21000" b="0" spc="-30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40357" y="3161911"/>
            <a:ext cx="5827922" cy="3323987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21000" b="0" spc="-150" dirty="0" smtClean="0">
                <a:solidFill>
                  <a:srgbClr val="99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PRAY</a:t>
            </a:r>
            <a:endParaRPr lang="en-US" sz="21000" b="0" spc="-150" dirty="0">
              <a:solidFill>
                <a:srgbClr val="99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 rot="21292606">
            <a:off x="3288698" y="3400417"/>
            <a:ext cx="5827922" cy="3323987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21000" b="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SEEK</a:t>
            </a:r>
            <a:endParaRPr lang="en-US" sz="21000" b="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5119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1407350"/>
            <a:ext cx="8901628" cy="471821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67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PUTTING GOD FIRST TAKES EFFORT!</a:t>
            </a:r>
            <a:endParaRPr lang="en-US" sz="167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099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750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HOW DO I PUT GOD FIRST?</a:t>
            </a:r>
            <a:endParaRPr lang="en-US" sz="11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248356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2.</a:t>
            </a:r>
            <a:endParaRPr lang="en-US" sz="13800" b="0" spc="30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699587"/>
            <a:ext cx="796995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IT TAKES HUMILITY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209550" y="2492739"/>
            <a:ext cx="8724901" cy="1569651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21" name="Text Box 3"/>
          <p:cNvSpPr txBox="1">
            <a:spLocks noChangeArrowheads="1"/>
          </p:cNvSpPr>
          <p:nvPr/>
        </p:nvSpPr>
        <p:spPr bwMode="auto">
          <a:xfrm>
            <a:off x="263979" y="2492730"/>
            <a:ext cx="8616043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>Proverbs 3:7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Be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not wise in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thine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own eyes: fear the LORD, and depart from evil.</a:t>
            </a:r>
          </a:p>
        </p:txBody>
      </p:sp>
    </p:spTree>
    <p:extLst>
      <p:ext uri="{BB962C8B-B14F-4D97-AF65-F5344CB8AC3E}">
        <p14:creationId xmlns:p14="http://schemas.microsoft.com/office/powerpoint/2010/main" val="3956146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3" grpId="0"/>
      <p:bldP spid="4" grpId="0"/>
      <p:bldP spid="20" grpId="0" animBg="1"/>
      <p:bldP spid="2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HOW DO I PUT GOD FIRST?</a:t>
            </a:r>
            <a:endParaRPr lang="en-US" sz="11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248356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2.</a:t>
            </a:r>
            <a:endParaRPr lang="en-US" sz="13800" b="0" spc="30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699587"/>
            <a:ext cx="796995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IT TAKES HUMILITY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121186" y="2745689"/>
            <a:ext cx="8901628" cy="388792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Don’t be impressed with your</a:t>
            </a:r>
            <a:br>
              <a:rPr lang="en-US" sz="8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</a:br>
            <a:r>
              <a:rPr lang="en-US" sz="8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own wisdom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25895">
            <a:off x="445008" y="2500831"/>
            <a:ext cx="2925631" cy="169154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9213">
            <a:off x="3152409" y="2401243"/>
            <a:ext cx="2460193" cy="1845145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924" y="2383406"/>
            <a:ext cx="3744703" cy="1285209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3746">
            <a:off x="5761811" y="3684394"/>
            <a:ext cx="2925631" cy="1628506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13" y="4138228"/>
            <a:ext cx="2669233" cy="216342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6872">
            <a:off x="3853827" y="3599294"/>
            <a:ext cx="2004836" cy="305213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3578">
            <a:off x="1883925" y="5042518"/>
            <a:ext cx="2270011" cy="15062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973" y="5125363"/>
            <a:ext cx="1683694" cy="166685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129590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HOW DO I PUT GOD FIRST?</a:t>
            </a:r>
            <a:endParaRPr lang="en-US" sz="11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248356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2.</a:t>
            </a:r>
            <a:endParaRPr lang="en-US" sz="13800" b="0" spc="30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699587"/>
            <a:ext cx="796995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IT TAKES HUMILITY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121186" y="2316726"/>
            <a:ext cx="8901628" cy="263149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6500" b="0" spc="-300" dirty="0" smtClean="0">
                <a:solidFill>
                  <a:srgbClr val="99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PLAIN ENGLISH:</a:t>
            </a:r>
            <a:endParaRPr lang="en-US" sz="16500" b="0" spc="-300" dirty="0">
              <a:solidFill>
                <a:srgbClr val="99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8" name="Text Box 1026"/>
          <p:cNvSpPr txBox="1">
            <a:spLocks noChangeArrowheads="1"/>
          </p:cNvSpPr>
          <p:nvPr/>
        </p:nvSpPr>
        <p:spPr bwMode="auto">
          <a:xfrm>
            <a:off x="121186" y="4614634"/>
            <a:ext cx="8901628" cy="143077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6200" spc="-15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Don’t be impressed with you!</a:t>
            </a:r>
            <a:endParaRPr lang="en-US" sz="6200" spc="-150" dirty="0"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535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HOW DO I PUT GOD FIRST?</a:t>
            </a:r>
            <a:endParaRPr lang="en-US" sz="11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248356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2.</a:t>
            </a:r>
            <a:endParaRPr lang="en-US" sz="13800" b="0" spc="30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699587"/>
            <a:ext cx="796995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IT TAKES HUMILITY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8" name="Text Box 1026"/>
          <p:cNvSpPr txBox="1">
            <a:spLocks noChangeArrowheads="1"/>
          </p:cNvSpPr>
          <p:nvPr/>
        </p:nvSpPr>
        <p:spPr bwMode="auto">
          <a:xfrm>
            <a:off x="121186" y="3490900"/>
            <a:ext cx="8901628" cy="15696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6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Instead…</a:t>
            </a:r>
            <a:endParaRPr lang="en-US" sz="960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044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HOW DO I PUT GOD FIRST?</a:t>
            </a:r>
            <a:endParaRPr lang="en-US" sz="11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248356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2.</a:t>
            </a:r>
            <a:endParaRPr lang="en-US" sz="13800" b="0" spc="30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699587"/>
            <a:ext cx="796995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IT TAKES HUMILITY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121186" y="2563631"/>
            <a:ext cx="8901628" cy="317009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20000" b="0" i="1" dirty="0" smtClean="0">
                <a:solidFill>
                  <a:srgbClr val="99FF99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Fear The Lord!</a:t>
            </a:r>
            <a:endParaRPr lang="en-US" sz="20000" b="0" i="1" dirty="0">
              <a:solidFill>
                <a:srgbClr val="99FF99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100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HOW DO I PUT GOD FIRST?</a:t>
            </a:r>
            <a:endParaRPr lang="en-US" sz="11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248356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3.</a:t>
            </a:r>
            <a:endParaRPr lang="en-US" sz="13800" b="0" spc="30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699587"/>
            <a:ext cx="796995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IT TAKES HATE!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209550" y="2492739"/>
            <a:ext cx="8724901" cy="2554536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21" name="Text Box 3"/>
          <p:cNvSpPr txBox="1">
            <a:spLocks noChangeArrowheads="1"/>
          </p:cNvSpPr>
          <p:nvPr/>
        </p:nvSpPr>
        <p:spPr bwMode="auto">
          <a:xfrm>
            <a:off x="263979" y="2492730"/>
            <a:ext cx="8616043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>Proverbs 8:13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fear of the LORD is to hate evil: pride, and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arrogancy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, and the evil way, and the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froward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mouth, do I hate.</a:t>
            </a:r>
          </a:p>
        </p:txBody>
      </p:sp>
    </p:spTree>
    <p:extLst>
      <p:ext uri="{BB962C8B-B14F-4D97-AF65-F5344CB8AC3E}">
        <p14:creationId xmlns:p14="http://schemas.microsoft.com/office/powerpoint/2010/main" val="1993032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0" grpId="0" animBg="1"/>
      <p:bldP spid="2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HOW DO I PUT GOD FIRST?</a:t>
            </a:r>
            <a:endParaRPr lang="en-US" sz="11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248356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3.</a:t>
            </a:r>
            <a:endParaRPr lang="en-US" sz="13800" b="0" spc="30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699587"/>
            <a:ext cx="796995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IT TAKES HATE!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8" name="Text Box 1026"/>
          <p:cNvSpPr txBox="1">
            <a:spLocks noChangeArrowheads="1"/>
          </p:cNvSpPr>
          <p:nvPr/>
        </p:nvSpPr>
        <p:spPr bwMode="auto">
          <a:xfrm>
            <a:off x="121186" y="2662784"/>
            <a:ext cx="8901628" cy="317009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20000" b="0" i="1" dirty="0" smtClean="0">
                <a:solidFill>
                  <a:srgbClr val="99FF99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Hate Evil!</a:t>
            </a:r>
            <a:endParaRPr lang="en-US" sz="20000" b="0" i="1" dirty="0">
              <a:solidFill>
                <a:srgbClr val="99FF99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795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HOW DO I PUT GOD FIRST?</a:t>
            </a:r>
            <a:endParaRPr lang="en-US" sz="11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248356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3.</a:t>
            </a:r>
            <a:endParaRPr lang="en-US" sz="13800" b="0" spc="30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699587"/>
            <a:ext cx="796995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IT TAKES HATE!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8" name="Text Box 1026"/>
          <p:cNvSpPr txBox="1">
            <a:spLocks noChangeArrowheads="1"/>
          </p:cNvSpPr>
          <p:nvPr/>
        </p:nvSpPr>
        <p:spPr bwMode="auto">
          <a:xfrm>
            <a:off x="121186" y="2662784"/>
            <a:ext cx="8901628" cy="317009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20000" b="0" i="1" dirty="0" smtClean="0">
                <a:solidFill>
                  <a:srgbClr val="99FF99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Hate Pride!</a:t>
            </a:r>
            <a:endParaRPr lang="en-US" sz="20000" b="0" i="1" dirty="0">
              <a:solidFill>
                <a:srgbClr val="99FF99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661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HOW DO I PUT GOD FIRST?</a:t>
            </a:r>
            <a:endParaRPr lang="en-US" sz="11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248356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3.</a:t>
            </a:r>
            <a:endParaRPr lang="en-US" sz="13800" b="0" spc="30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699587"/>
            <a:ext cx="796995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IT TAKES HATE!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8" name="Text Box 1026"/>
          <p:cNvSpPr txBox="1">
            <a:spLocks noChangeArrowheads="1"/>
          </p:cNvSpPr>
          <p:nvPr/>
        </p:nvSpPr>
        <p:spPr bwMode="auto">
          <a:xfrm>
            <a:off x="121186" y="2820830"/>
            <a:ext cx="8901628" cy="286232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7500" b="0" i="1" dirty="0" smtClean="0">
                <a:solidFill>
                  <a:srgbClr val="99FF99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Hate Arrogance!</a:t>
            </a:r>
            <a:endParaRPr lang="en-US" sz="17500" b="0" i="1" dirty="0">
              <a:solidFill>
                <a:srgbClr val="99FF99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064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HOW DO I PUT GOD FIRST?</a:t>
            </a:r>
            <a:endParaRPr lang="en-US" sz="11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248356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3.</a:t>
            </a:r>
            <a:endParaRPr lang="en-US" sz="13800" b="0" spc="30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699587"/>
            <a:ext cx="796995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IT TAKES HATE!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8" name="Text Box 1026"/>
          <p:cNvSpPr txBox="1">
            <a:spLocks noChangeArrowheads="1"/>
          </p:cNvSpPr>
          <p:nvPr/>
        </p:nvSpPr>
        <p:spPr bwMode="auto">
          <a:xfrm>
            <a:off x="121186" y="2820830"/>
            <a:ext cx="8901628" cy="286232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7500" b="0" i="1" dirty="0" smtClean="0">
                <a:solidFill>
                  <a:srgbClr val="99FF99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Hate Corruption!</a:t>
            </a:r>
            <a:endParaRPr lang="en-US" sz="17500" b="0" i="1" dirty="0">
              <a:solidFill>
                <a:srgbClr val="99FF99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966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HOW DO I PUT GOD FIRST?</a:t>
            </a:r>
            <a:endParaRPr lang="en-US" sz="11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248356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3.</a:t>
            </a:r>
            <a:endParaRPr lang="en-US" sz="13800" b="0" spc="30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699587"/>
            <a:ext cx="796995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IT TAKES HATE!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8" name="Text Box 1026"/>
          <p:cNvSpPr txBox="1">
            <a:spLocks noChangeArrowheads="1"/>
          </p:cNvSpPr>
          <p:nvPr/>
        </p:nvSpPr>
        <p:spPr bwMode="auto">
          <a:xfrm>
            <a:off x="121186" y="2820830"/>
            <a:ext cx="8901628" cy="263149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6500" b="0" i="1" spc="-300" dirty="0" smtClean="0">
                <a:solidFill>
                  <a:srgbClr val="99FF99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Hate Stubbornness!</a:t>
            </a:r>
            <a:endParaRPr lang="en-US" sz="16500" b="0" i="1" spc="-300" dirty="0">
              <a:solidFill>
                <a:srgbClr val="99FF99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841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140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270695"/>
            <a:ext cx="9144000" cy="204382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5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WHAT WILL PUTTING GOD FIRST DO FOR ME?</a:t>
            </a:r>
            <a:endParaRPr lang="en-US" sz="11500" b="0" spc="-3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2253930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248356" y="1524112"/>
            <a:ext cx="1659467" cy="178510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1000" b="0" spc="300" dirty="0" smtClean="0">
                <a:ln w="28575">
                  <a:solidFill>
                    <a:schemeClr val="bg1"/>
                  </a:solidFill>
                </a:ln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1.</a:t>
            </a:r>
            <a:endParaRPr lang="en-US" sz="11000" b="0" spc="300" dirty="0">
              <a:ln w="28575">
                <a:solidFill>
                  <a:schemeClr val="bg1"/>
                </a:solidFill>
              </a:ln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1669083"/>
            <a:ext cx="7969955" cy="163121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00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 WILL HAVE UNDERSTANDING</a:t>
            </a:r>
            <a:endParaRPr lang="en-US" sz="100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209550" y="3363082"/>
            <a:ext cx="8724901" cy="2554536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21" name="Text Box 3"/>
          <p:cNvSpPr txBox="1">
            <a:spLocks noChangeArrowheads="1"/>
          </p:cNvSpPr>
          <p:nvPr/>
        </p:nvSpPr>
        <p:spPr bwMode="auto">
          <a:xfrm>
            <a:off x="263979" y="3363073"/>
            <a:ext cx="8616043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>Proverbs 9:10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fear of the LORD is the beginning of wisdom: and the knowledge of the holy is understanding.</a:t>
            </a:r>
          </a:p>
        </p:txBody>
      </p:sp>
    </p:spTree>
    <p:extLst>
      <p:ext uri="{BB962C8B-B14F-4D97-AF65-F5344CB8AC3E}">
        <p14:creationId xmlns:p14="http://schemas.microsoft.com/office/powerpoint/2010/main" val="3140886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3" grpId="0"/>
      <p:bldP spid="4" grpId="0"/>
      <p:bldP spid="20" grpId="0" animBg="1"/>
      <p:bldP spid="21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270695"/>
            <a:ext cx="9144000" cy="204382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5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WHAT WILL PUTTING GOD FIRST DO FOR ME?</a:t>
            </a:r>
            <a:endParaRPr lang="en-US" sz="11500" b="0" spc="-3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2253930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248356" y="1524112"/>
            <a:ext cx="1659467" cy="178510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1000" b="0" spc="300" dirty="0" smtClean="0">
                <a:ln w="28575">
                  <a:solidFill>
                    <a:schemeClr val="bg1"/>
                  </a:solidFill>
                </a:ln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1.</a:t>
            </a:r>
            <a:endParaRPr lang="en-US" sz="11000" b="0" spc="300" dirty="0">
              <a:ln w="28575">
                <a:solidFill>
                  <a:schemeClr val="bg1"/>
                </a:solidFill>
              </a:ln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1669083"/>
            <a:ext cx="7969955" cy="163121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00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 WILL HAVE UNDERSTANDING</a:t>
            </a:r>
            <a:endParaRPr lang="en-US" sz="100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8" name="Text Box 1026"/>
          <p:cNvSpPr txBox="1">
            <a:spLocks noChangeArrowheads="1"/>
          </p:cNvSpPr>
          <p:nvPr/>
        </p:nvSpPr>
        <p:spPr bwMode="auto">
          <a:xfrm>
            <a:off x="121186" y="3445385"/>
            <a:ext cx="8901628" cy="313932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66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Good judgment</a:t>
            </a:r>
            <a:br>
              <a:rPr lang="en-US" sz="66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</a:br>
            <a:r>
              <a:rPr lang="en-US" sz="66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and making right decisions</a:t>
            </a:r>
            <a:endParaRPr lang="en-US" sz="660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29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270695"/>
            <a:ext cx="9144000" cy="204382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5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WHAT WILL PUTTING GOD FIRST DO FOR ME?</a:t>
            </a:r>
            <a:endParaRPr lang="en-US" sz="11500" b="0" spc="-3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2253930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248356" y="1524112"/>
            <a:ext cx="1659467" cy="178510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1000" b="0" spc="300" dirty="0" smtClean="0">
                <a:ln w="28575">
                  <a:solidFill>
                    <a:schemeClr val="bg1"/>
                  </a:solidFill>
                </a:ln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1.</a:t>
            </a:r>
            <a:endParaRPr lang="en-US" sz="11000" b="0" spc="300" dirty="0">
              <a:ln w="28575">
                <a:solidFill>
                  <a:schemeClr val="bg1"/>
                </a:solidFill>
              </a:ln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1669083"/>
            <a:ext cx="7969955" cy="163121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00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 WILL HAVE UNDERSTANDING</a:t>
            </a:r>
            <a:endParaRPr lang="en-US" sz="100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121186" y="3969276"/>
            <a:ext cx="8901628" cy="203132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0500" b="0" spc="-300" dirty="0" smtClean="0">
                <a:solidFill>
                  <a:srgbClr val="99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WHY WOULDN’T YA WANNA MAKE RIGHT DECISIONS?</a:t>
            </a:r>
            <a:endParaRPr lang="en-US" sz="10500" b="0" spc="-300" dirty="0">
              <a:solidFill>
                <a:srgbClr val="99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0754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270695"/>
            <a:ext cx="9144000" cy="204382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5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WHAT WILL PUTTING GOD FIRST DO FOR ME?</a:t>
            </a:r>
            <a:endParaRPr lang="en-US" sz="11500" b="0" spc="-3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2253930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248356" y="1524112"/>
            <a:ext cx="1659467" cy="178510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1000" b="0" spc="300" dirty="0" smtClean="0">
                <a:ln w="28575">
                  <a:solidFill>
                    <a:schemeClr val="bg1"/>
                  </a:solidFill>
                </a:ln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2.</a:t>
            </a:r>
            <a:endParaRPr lang="en-US" sz="11000" b="0" spc="300" dirty="0">
              <a:ln w="28575">
                <a:solidFill>
                  <a:schemeClr val="bg1"/>
                </a:solidFill>
              </a:ln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1669083"/>
            <a:ext cx="7969955" cy="163121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00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 WILL HAVE A LONGER LIFE</a:t>
            </a:r>
            <a:endParaRPr lang="en-US" sz="100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209550" y="3363082"/>
            <a:ext cx="8724901" cy="2062094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21" name="Text Box 3"/>
          <p:cNvSpPr txBox="1">
            <a:spLocks noChangeArrowheads="1"/>
          </p:cNvSpPr>
          <p:nvPr/>
        </p:nvSpPr>
        <p:spPr bwMode="auto">
          <a:xfrm>
            <a:off x="263979" y="3363073"/>
            <a:ext cx="8616043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>Proverbs 10:27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fear of the LORD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prolongeth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days: but the years of the wicked shall be shortened.</a:t>
            </a:r>
          </a:p>
        </p:txBody>
      </p:sp>
    </p:spTree>
    <p:extLst>
      <p:ext uri="{BB962C8B-B14F-4D97-AF65-F5344CB8AC3E}">
        <p14:creationId xmlns:p14="http://schemas.microsoft.com/office/powerpoint/2010/main" val="32035482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0" grpId="0" animBg="1"/>
      <p:bldP spid="21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270695"/>
            <a:ext cx="9144000" cy="204382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5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WHAT WILL PUTTING GOD FIRST DO FOR ME?</a:t>
            </a:r>
            <a:endParaRPr lang="en-US" sz="11500" b="0" spc="-3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2253930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248356" y="1524112"/>
            <a:ext cx="1659467" cy="178510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1000" b="0" spc="300" dirty="0" smtClean="0">
                <a:ln w="28575">
                  <a:solidFill>
                    <a:schemeClr val="bg1"/>
                  </a:solidFill>
                </a:ln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2.</a:t>
            </a:r>
            <a:endParaRPr lang="en-US" sz="11000" b="0" spc="300" dirty="0">
              <a:ln w="28575">
                <a:solidFill>
                  <a:schemeClr val="bg1"/>
                </a:solidFill>
              </a:ln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1669083"/>
            <a:ext cx="7969955" cy="163121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00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 WILL HAVE A LONGER LIFE</a:t>
            </a:r>
            <a:endParaRPr lang="en-US" sz="100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8" name="Text Box 1026"/>
          <p:cNvSpPr txBox="1">
            <a:spLocks noChangeArrowheads="1"/>
          </p:cNvSpPr>
          <p:nvPr/>
        </p:nvSpPr>
        <p:spPr bwMode="auto">
          <a:xfrm>
            <a:off x="121186" y="3445385"/>
            <a:ext cx="8901628" cy="255454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80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I’m </a:t>
            </a:r>
            <a:r>
              <a:rPr lang="en-US" sz="8000" spc="-150" dirty="0" err="1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gonna</a:t>
            </a:r>
            <a:r>
              <a:rPr lang="en-US" sz="80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/>
            </a:r>
            <a:br>
              <a:rPr lang="en-US" sz="80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</a:br>
            <a:r>
              <a:rPr lang="en-US" sz="80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live longer!</a:t>
            </a:r>
            <a:endParaRPr lang="en-US" sz="800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366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270695"/>
            <a:ext cx="9144000" cy="204382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5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WHAT WILL PUTTING GOD FIRST DO FOR ME?</a:t>
            </a:r>
            <a:endParaRPr lang="en-US" sz="11500" b="0" spc="-3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2253930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248356" y="1524112"/>
            <a:ext cx="1659467" cy="178510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1000" b="0" spc="300" dirty="0" smtClean="0">
                <a:ln w="28575">
                  <a:solidFill>
                    <a:schemeClr val="bg1"/>
                  </a:solidFill>
                </a:ln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2.</a:t>
            </a:r>
            <a:endParaRPr lang="en-US" sz="11000" b="0" spc="300" dirty="0">
              <a:ln w="28575">
                <a:solidFill>
                  <a:schemeClr val="bg1"/>
                </a:solidFill>
              </a:ln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1669083"/>
            <a:ext cx="7969955" cy="163121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00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 WILL HAVE A LONGER LIFE</a:t>
            </a:r>
            <a:endParaRPr lang="en-US" sz="100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121186" y="3969276"/>
            <a:ext cx="8901628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99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WHY WOULDN’T YA WANNA LIVE LONGER?</a:t>
            </a:r>
            <a:endParaRPr lang="en-US" sz="11500" b="0" spc="-300" dirty="0">
              <a:solidFill>
                <a:srgbClr val="99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784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270695"/>
            <a:ext cx="9144000" cy="204382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5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WHAT WILL PUTTING GOD FIRST DO FOR ME?</a:t>
            </a:r>
            <a:endParaRPr lang="en-US" sz="11500" b="0" spc="-3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2253929"/>
            <a:ext cx="8065909" cy="1359603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38186" y="1854622"/>
            <a:ext cx="1659467" cy="212365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200" b="0" spc="300" dirty="0" smtClean="0">
                <a:ln w="28575">
                  <a:solidFill>
                    <a:schemeClr val="bg1"/>
                  </a:solidFill>
                </a:ln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3.</a:t>
            </a:r>
            <a:endParaRPr lang="en-US" sz="13200" b="0" spc="300" dirty="0">
              <a:ln w="28575">
                <a:solidFill>
                  <a:schemeClr val="bg1"/>
                </a:solidFill>
              </a:ln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2208916"/>
            <a:ext cx="7969955" cy="193899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00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 WILL BE SHARP AND ESCAPE THE TRAPS OF THE DEVIL</a:t>
            </a:r>
            <a:endParaRPr lang="en-US" sz="100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209550" y="4178340"/>
            <a:ext cx="8724901" cy="2062094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21" name="Text Box 3"/>
          <p:cNvSpPr txBox="1">
            <a:spLocks noChangeArrowheads="1"/>
          </p:cNvSpPr>
          <p:nvPr/>
        </p:nvSpPr>
        <p:spPr bwMode="auto">
          <a:xfrm>
            <a:off x="263979" y="4178331"/>
            <a:ext cx="8616043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>Proverbs 14:27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fear of the LORD is a fountain of life, to depart from the snares of death.</a:t>
            </a:r>
          </a:p>
        </p:txBody>
      </p:sp>
    </p:spTree>
    <p:extLst>
      <p:ext uri="{BB962C8B-B14F-4D97-AF65-F5344CB8AC3E}">
        <p14:creationId xmlns:p14="http://schemas.microsoft.com/office/powerpoint/2010/main" val="2740690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4" grpId="0"/>
      <p:bldP spid="20" grpId="0" animBg="1"/>
      <p:bldP spid="21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270695"/>
            <a:ext cx="9144000" cy="204382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5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WHAT WILL PUTTING GOD FIRST DO FOR ME?</a:t>
            </a:r>
            <a:endParaRPr lang="en-US" sz="11500" b="0" spc="-3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2253929"/>
            <a:ext cx="8065909" cy="1359603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38186" y="1854622"/>
            <a:ext cx="1659467" cy="212365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200" b="0" spc="300" dirty="0" smtClean="0">
                <a:ln w="28575">
                  <a:solidFill>
                    <a:schemeClr val="bg1"/>
                  </a:solidFill>
                </a:ln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3.</a:t>
            </a:r>
            <a:endParaRPr lang="en-US" sz="13200" b="0" spc="300" dirty="0">
              <a:ln w="28575">
                <a:solidFill>
                  <a:schemeClr val="bg1"/>
                </a:solidFill>
              </a:ln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2208916"/>
            <a:ext cx="7969955" cy="193899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00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 WILL BE SHARP AND ESCAPE THE TRAPS OF THE DEVIL</a:t>
            </a:r>
            <a:endParaRPr lang="en-US" sz="100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91" y="4055399"/>
            <a:ext cx="7184418" cy="2625733"/>
          </a:xfrm>
          <a:prstGeom prst="rect">
            <a:avLst/>
          </a:prstGeom>
          <a:effectLst>
            <a:glow rad="317500">
              <a:schemeClr val="accent4">
                <a:satMod val="175000"/>
                <a:alpha val="8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020419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270695"/>
            <a:ext cx="9144000" cy="204382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5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WHAT WILL PUTTING GOD FIRST DO FOR ME?</a:t>
            </a:r>
            <a:endParaRPr lang="en-US" sz="11500" b="0" spc="-3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2253929"/>
            <a:ext cx="8065909" cy="1359603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38186" y="1854622"/>
            <a:ext cx="1659467" cy="212365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200" b="0" spc="300" dirty="0" smtClean="0">
                <a:ln w="28575">
                  <a:solidFill>
                    <a:schemeClr val="bg1"/>
                  </a:solidFill>
                </a:ln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3.</a:t>
            </a:r>
            <a:endParaRPr lang="en-US" sz="13200" b="0" spc="300" dirty="0">
              <a:ln w="28575">
                <a:solidFill>
                  <a:schemeClr val="bg1"/>
                </a:solidFill>
              </a:ln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2208916"/>
            <a:ext cx="7969955" cy="193899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00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 WILL BE SHARP AND ESCAPE THE TRAPS OF THE DEVIL</a:t>
            </a:r>
            <a:endParaRPr lang="en-US" sz="100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121186" y="4062336"/>
            <a:ext cx="8901628" cy="255454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80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I’m </a:t>
            </a:r>
            <a:r>
              <a:rPr lang="en-US" sz="8000" spc="-150" dirty="0" err="1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gonna</a:t>
            </a:r>
            <a:r>
              <a:rPr lang="en-US" sz="80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/>
            </a:r>
            <a:br>
              <a:rPr lang="en-US" sz="80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</a:br>
            <a:r>
              <a:rPr lang="en-US" sz="80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escape!</a:t>
            </a:r>
            <a:endParaRPr lang="en-US" sz="800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001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270695"/>
            <a:ext cx="9144000" cy="204382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5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WHAT WILL PUTTING GOD FIRST DO FOR ME?</a:t>
            </a:r>
            <a:endParaRPr lang="en-US" sz="11500" b="0" spc="-3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2253929"/>
            <a:ext cx="8065909" cy="1359603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38186" y="1854622"/>
            <a:ext cx="1659467" cy="212365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200" b="0" spc="300" dirty="0" smtClean="0">
                <a:ln w="28575">
                  <a:solidFill>
                    <a:schemeClr val="bg1"/>
                  </a:solidFill>
                </a:ln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3.</a:t>
            </a:r>
            <a:endParaRPr lang="en-US" sz="13200" b="0" spc="300" dirty="0">
              <a:ln w="28575">
                <a:solidFill>
                  <a:schemeClr val="bg1"/>
                </a:solidFill>
              </a:ln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2208916"/>
            <a:ext cx="7969955" cy="193899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00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 WILL BE SHARP AND ESCAPE THE TRAPS OF THE DEVIL</a:t>
            </a:r>
            <a:endParaRPr lang="en-US" sz="100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8" name="Text Box 1026"/>
          <p:cNvSpPr txBox="1">
            <a:spLocks noChangeArrowheads="1"/>
          </p:cNvSpPr>
          <p:nvPr/>
        </p:nvSpPr>
        <p:spPr bwMode="auto">
          <a:xfrm>
            <a:off x="121186" y="4498092"/>
            <a:ext cx="8901628" cy="171739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800" b="0" spc="-300" dirty="0" smtClean="0">
                <a:solidFill>
                  <a:srgbClr val="99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WHY WOULDN’T YA WANNA ESCAPE THE TRAPS OF THE DEVIL?</a:t>
            </a:r>
            <a:endParaRPr lang="en-US" sz="8800" b="0" spc="-300" dirty="0">
              <a:solidFill>
                <a:srgbClr val="99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6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270695"/>
            <a:ext cx="9144000" cy="204382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5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WHAT WILL PUTTING GOD FIRST DO FOR ME?</a:t>
            </a:r>
            <a:endParaRPr lang="en-US" sz="11500" b="0" spc="-3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2253929"/>
            <a:ext cx="8065909" cy="1359603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38186" y="1854622"/>
            <a:ext cx="1659467" cy="212365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200" b="0" spc="300" dirty="0" smtClean="0">
                <a:ln w="28575">
                  <a:solidFill>
                    <a:schemeClr val="bg1"/>
                  </a:solidFill>
                </a:ln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4.</a:t>
            </a:r>
            <a:endParaRPr lang="en-US" sz="13200" b="0" spc="300" dirty="0">
              <a:ln w="28575">
                <a:solidFill>
                  <a:schemeClr val="bg1"/>
                </a:solidFill>
              </a:ln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2208916"/>
            <a:ext cx="7969955" cy="198798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00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 WILL HAVE A BLESSED LIFE, BE SATISFIED, BE SAFE!</a:t>
            </a:r>
            <a:endParaRPr lang="en-US" sz="100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209550" y="4178339"/>
            <a:ext cx="8724901" cy="2580441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21" name="Text Box 3"/>
          <p:cNvSpPr txBox="1">
            <a:spLocks noChangeArrowheads="1"/>
          </p:cNvSpPr>
          <p:nvPr/>
        </p:nvSpPr>
        <p:spPr bwMode="auto">
          <a:xfrm>
            <a:off x="263979" y="4178331"/>
            <a:ext cx="8616043" cy="258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>Proverbs 19:23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fear of the LORD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tendeth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to life: and he that hath it shall abide satisfied; he shall not be visited with evil.</a:t>
            </a:r>
          </a:p>
        </p:txBody>
      </p:sp>
    </p:spTree>
    <p:extLst>
      <p:ext uri="{BB962C8B-B14F-4D97-AF65-F5344CB8AC3E}">
        <p14:creationId xmlns:p14="http://schemas.microsoft.com/office/powerpoint/2010/main" val="877857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0" grpId="0" animBg="1"/>
      <p:bldP spid="21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270695"/>
            <a:ext cx="9144000" cy="204382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5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WHAT WILL PUTTING GOD FIRST DO FOR ME?</a:t>
            </a:r>
            <a:endParaRPr lang="en-US" sz="11500" b="0" spc="-3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2253929"/>
            <a:ext cx="8065909" cy="1359603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38186" y="1854622"/>
            <a:ext cx="1659467" cy="212365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200" b="0" spc="300" dirty="0" smtClean="0">
                <a:ln w="28575">
                  <a:solidFill>
                    <a:schemeClr val="bg1"/>
                  </a:solidFill>
                </a:ln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4.</a:t>
            </a:r>
            <a:endParaRPr lang="en-US" sz="13200" b="0" spc="300" dirty="0">
              <a:ln w="28575">
                <a:solidFill>
                  <a:schemeClr val="bg1"/>
                </a:solidFill>
              </a:ln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2208916"/>
            <a:ext cx="7969955" cy="198798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00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 WILL HAVE A BLESSED LIFE, BE SATISFIED, BE SAFE!</a:t>
            </a:r>
            <a:endParaRPr lang="en-US" sz="100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8" name="Text Box 1026"/>
          <p:cNvSpPr txBox="1">
            <a:spLocks noChangeArrowheads="1"/>
          </p:cNvSpPr>
          <p:nvPr/>
        </p:nvSpPr>
        <p:spPr bwMode="auto">
          <a:xfrm>
            <a:off x="121186" y="4062336"/>
            <a:ext cx="8901628" cy="255454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80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Blessed, satisfied, safe!</a:t>
            </a:r>
            <a:endParaRPr lang="en-US" sz="800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936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270695"/>
            <a:ext cx="9144000" cy="204382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5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WHAT WILL PUTTING GOD FIRST DO FOR ME?</a:t>
            </a:r>
            <a:endParaRPr lang="en-US" sz="11500" b="0" spc="-3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2253929"/>
            <a:ext cx="8065909" cy="1359603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38186" y="1854622"/>
            <a:ext cx="1659467" cy="212365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200" b="0" spc="300" dirty="0" smtClean="0">
                <a:ln w="28575">
                  <a:solidFill>
                    <a:schemeClr val="bg1"/>
                  </a:solidFill>
                </a:ln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4.</a:t>
            </a:r>
            <a:endParaRPr lang="en-US" sz="13200" b="0" spc="300" dirty="0">
              <a:ln w="28575">
                <a:solidFill>
                  <a:schemeClr val="bg1"/>
                </a:solidFill>
              </a:ln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2208916"/>
            <a:ext cx="7969955" cy="198798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00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 WILL HAVE A BLESSED LIFE, BE SATISFIED, BE SAFE!</a:t>
            </a:r>
            <a:endParaRPr lang="en-US" sz="100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121186" y="4498092"/>
            <a:ext cx="8901628" cy="184665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9500" b="0" spc="-300" dirty="0" smtClean="0">
                <a:solidFill>
                  <a:srgbClr val="99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WHY WOULDN’T YA WANNA BE BLESSED, SATISFIED AND SAFE?</a:t>
            </a:r>
            <a:endParaRPr lang="en-US" sz="9500" b="0" spc="-300" dirty="0">
              <a:solidFill>
                <a:srgbClr val="99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36823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9550" y="2382569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63979" y="2382560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:7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fear of the LORD is the beginning of knowledge: but fools despise wisdom and instruction.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8790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751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3059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OUTPUT_FILE_NAME" val="ELEVATE-03"/>
  <p:tag name="GENSWF_MOVIE_ONCLICK_URL" val="http://"/>
  <p:tag name="GENSWF_MOVIE_PRESENTATION_END_URL" val="http://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>
        <a:spAutoFit/>
      </a:bodyPr>
      <a:lstStyle>
        <a:defPPr>
          <a:defRPr dirty="0" smtClean="0">
            <a:solidFill>
              <a:srgbClr val="99CC00"/>
            </a:solidFill>
            <a:effectLst>
              <a:outerShdw blurRad="50800" dist="63500" dir="2700000" algn="tl" rotWithShape="0">
                <a:prstClr val="black">
                  <a:alpha val="95000"/>
                </a:prstClr>
              </a:outerShdw>
              <a:reflection blurRad="6350" stA="55000" endA="300" endPos="45500" dir="5400000" sy="-100000" algn="bl" rotWithShape="0"/>
            </a:effectLst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>
        <a:spAutoFit/>
      </a:bodyPr>
      <a:lstStyle>
        <a:defPPr>
          <a:defRPr dirty="0" smtClean="0">
            <a:solidFill>
              <a:srgbClr val="99CC00"/>
            </a:solidFill>
            <a:effectLst>
              <a:outerShdw blurRad="50800" dist="63500" dir="2700000" algn="tl" rotWithShape="0">
                <a:prstClr val="black">
                  <a:alpha val="95000"/>
                </a:prstClr>
              </a:outerShdw>
              <a:reflection blurRad="6350" stA="55000" endA="300" endPos="45500" dir="5400000" sy="-100000" algn="bl" rotWithShape="0"/>
            </a:effectLst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73518</TotalTime>
  <Words>833</Words>
  <Application>Microsoft Office PowerPoint</Application>
  <PresentationFormat>On-screen Show (4:3)</PresentationFormat>
  <Paragraphs>232</Paragraphs>
  <Slides>64</Slides>
  <Notes>64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64</vt:i4>
      </vt:variant>
    </vt:vector>
  </HeadingPairs>
  <TitlesOfParts>
    <vt:vector size="73" baseType="lpstr">
      <vt:lpstr>Arial</vt:lpstr>
      <vt:lpstr>Tempus Sans ITC</vt:lpstr>
      <vt:lpstr>Tandelle</vt:lpstr>
      <vt:lpstr>Trubble</vt:lpstr>
      <vt:lpstr>Dirty Ego</vt:lpstr>
      <vt:lpstr>Teen</vt:lpstr>
      <vt:lpstr>Default Design</vt:lpstr>
      <vt:lpstr>3_Default Design</vt:lpstr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RDJ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PRAYER: Our Opportunity</dc:title>
  <dc:creator>RDJ</dc:creator>
  <cp:lastModifiedBy>Roger J</cp:lastModifiedBy>
  <cp:revision>4640</cp:revision>
  <dcterms:created xsi:type="dcterms:W3CDTF">2005-02-19T02:02:57Z</dcterms:created>
  <dcterms:modified xsi:type="dcterms:W3CDTF">2011-10-09T05:07:15Z</dcterms:modified>
</cp:coreProperties>
</file>