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 id="2147483664" r:id="rId4"/>
    <p:sldMasterId id="2147483666" r:id="rId5"/>
    <p:sldMasterId id="2147483668" r:id="rId6"/>
  </p:sldMasterIdLst>
  <p:notesMasterIdLst>
    <p:notesMasterId r:id="rId51"/>
  </p:notesMasterIdLst>
  <p:sldIdLst>
    <p:sldId id="9740" r:id="rId7"/>
    <p:sldId id="9741" r:id="rId8"/>
    <p:sldId id="9739" r:id="rId9"/>
    <p:sldId id="9689" r:id="rId10"/>
    <p:sldId id="9655" r:id="rId11"/>
    <p:sldId id="9656" r:id="rId12"/>
    <p:sldId id="9658" r:id="rId13"/>
    <p:sldId id="9659" r:id="rId14"/>
    <p:sldId id="9690" r:id="rId15"/>
    <p:sldId id="9691" r:id="rId16"/>
    <p:sldId id="9660" r:id="rId17"/>
    <p:sldId id="9692" r:id="rId18"/>
    <p:sldId id="9661" r:id="rId19"/>
    <p:sldId id="9693" r:id="rId20"/>
    <p:sldId id="9716" r:id="rId21"/>
    <p:sldId id="9746" r:id="rId22"/>
    <p:sldId id="9662" r:id="rId23"/>
    <p:sldId id="9718" r:id="rId24"/>
    <p:sldId id="9719" r:id="rId25"/>
    <p:sldId id="9720" r:id="rId26"/>
    <p:sldId id="9722" r:id="rId27"/>
    <p:sldId id="9723" r:id="rId28"/>
    <p:sldId id="9745" r:id="rId29"/>
    <p:sldId id="9717" r:id="rId30"/>
    <p:sldId id="9726" r:id="rId31"/>
    <p:sldId id="9727" r:id="rId32"/>
    <p:sldId id="9728" r:id="rId33"/>
    <p:sldId id="9729" r:id="rId34"/>
    <p:sldId id="9730" r:id="rId35"/>
    <p:sldId id="9731" r:id="rId36"/>
    <p:sldId id="9747" r:id="rId37"/>
    <p:sldId id="9733" r:id="rId38"/>
    <p:sldId id="9734" r:id="rId39"/>
    <p:sldId id="9694" r:id="rId40"/>
    <p:sldId id="9748" r:id="rId41"/>
    <p:sldId id="9749" r:id="rId42"/>
    <p:sldId id="9737" r:id="rId43"/>
    <p:sldId id="9738" r:id="rId44"/>
    <p:sldId id="9750" r:id="rId45"/>
    <p:sldId id="9751" r:id="rId46"/>
    <p:sldId id="9752" r:id="rId47"/>
    <p:sldId id="9742" r:id="rId48"/>
    <p:sldId id="9743" r:id="rId49"/>
    <p:sldId id="9744" r:id="rId50"/>
  </p:sldIdLst>
  <p:sldSz cx="9144000" cy="6858000" type="screen4x3"/>
  <p:notesSz cx="6858000" cy="9144000"/>
  <p:embeddedFontLst>
    <p:embeddedFont>
      <p:font typeface="Libel Suit" pitchFamily="2" charset="0"/>
      <p:regular r:id="rId52"/>
    </p:embeddedFont>
    <p:embeddedFont>
      <p:font typeface="Tempus Sans ITC" pitchFamily="82" charset="0"/>
      <p:regular r:id="rId53"/>
    </p:embeddedFont>
    <p:embeddedFont>
      <p:font typeface="Teen" pitchFamily="2" charset="0"/>
      <p:regular r:id="rId54"/>
      <p:bold r:id="rId55"/>
      <p:italic r:id="rId56"/>
      <p:boldItalic r:id="rId57"/>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00FF00"/>
    <a:srgbClr val="99FFCC"/>
    <a:srgbClr val="B42B00"/>
    <a:srgbClr val="FFFF66"/>
    <a:srgbClr val="5A2D00"/>
    <a:srgbClr val="9C4E00"/>
    <a:srgbClr val="663300"/>
    <a:srgbClr val="FF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29" autoAdjust="0"/>
    <p:restoredTop sz="94228" autoAdjust="0"/>
  </p:normalViewPr>
  <p:slideViewPr>
    <p:cSldViewPr snapToGrid="0">
      <p:cViewPr varScale="1">
        <p:scale>
          <a:sx n="87" d="100"/>
          <a:sy n="87" d="100"/>
        </p:scale>
        <p:origin x="-134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4.fntdata"/><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2.fntdata"/><Relationship Id="rId58"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6.fntdata"/><Relationship Id="rId61"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1.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5.fntdata"/><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Arial" charset="0"/>
              </a:defRPr>
            </a:lvl1pPr>
          </a:lstStyle>
          <a:p>
            <a:pPr>
              <a:defRPr/>
            </a:pPr>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Arial" charset="0"/>
              </a:defRPr>
            </a:lvl1pPr>
          </a:lstStyle>
          <a:p>
            <a:pPr>
              <a:defRPr/>
            </a:pPr>
            <a:endParaRPr lang="en-US"/>
          </a:p>
        </p:txBody>
      </p:sp>
      <p:sp>
        <p:nvSpPr>
          <p:cNvPr id="809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Arial" charset="0"/>
              </a:defRPr>
            </a:lvl1pPr>
          </a:lstStyle>
          <a:p>
            <a:pPr>
              <a:defRPr/>
            </a:pPr>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Arial" charset="0"/>
              </a:defRPr>
            </a:lvl1pPr>
          </a:lstStyle>
          <a:p>
            <a:pPr>
              <a:defRPr/>
            </a:pPr>
            <a:fld id="{C9851D3F-C61A-46C0-95C4-EB210D1453F5}" type="slidenum">
              <a:rPr lang="en-US"/>
              <a:pPr>
                <a:defRPr/>
              </a:pPr>
              <a:t>‹#›</a:t>
            </a:fld>
            <a:endParaRPr lang="en-US"/>
          </a:p>
        </p:txBody>
      </p:sp>
    </p:spTree>
    <p:extLst>
      <p:ext uri="{BB962C8B-B14F-4D97-AF65-F5344CB8AC3E}">
        <p14:creationId xmlns:p14="http://schemas.microsoft.com/office/powerpoint/2010/main" val="31474154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solidFill>
                  <a:srgbClr val="000000"/>
                </a:solidFill>
              </a:rPr>
              <a:pPr/>
              <a:t>2</a:t>
            </a:fld>
            <a:endParaRPr lang="en-US">
              <a:solidFill>
                <a:srgbClr val="000000"/>
              </a:solidFill>
            </a:endParaRPr>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8212EEA5-8A83-49F3-8058-FE1A4F8141A7}" type="slidenum">
              <a:rPr lang="en-US" sz="1200" b="0">
                <a:latin typeface="Arial" charset="0"/>
              </a:rPr>
              <a:pPr eaLnBrk="1" hangingPunct="1"/>
              <a:t>3</a:t>
            </a:fld>
            <a:endParaRPr lang="en-US" sz="1200" b="0">
              <a:latin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76C286A-D673-4C37-98F7-0D047966C326}" type="slidenum">
              <a:rPr lang="en-US" sz="1200" b="0">
                <a:latin typeface="Arial" charset="0"/>
              </a:rPr>
              <a:pPr eaLnBrk="1" hangingPunct="1"/>
              <a:t>4</a:t>
            </a:fld>
            <a:endParaRPr lang="en-US" sz="1200" b="0">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CD118891-0F44-4122-8BA5-C259937318B4}" type="slidenum">
              <a:rPr lang="en-US" sz="1200" b="0">
                <a:latin typeface="Arial" charset="0"/>
              </a:rPr>
              <a:pPr eaLnBrk="1" hangingPunct="1"/>
              <a:t>5</a:t>
            </a:fld>
            <a:endParaRPr lang="en-US" sz="1200" b="0">
              <a:latin typeface="Arial"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8B6DE69-ED62-4136-9A85-78C7B8556179}" type="slidenum">
              <a:rPr lang="en-US" sz="1200" b="0">
                <a:latin typeface="Arial" charset="0"/>
              </a:rPr>
              <a:pPr eaLnBrk="1" hangingPunct="1"/>
              <a:t>6</a:t>
            </a:fld>
            <a:endParaRPr lang="en-US" sz="1200" b="0">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470F0CBF-0816-42B5-9514-02CD2136C986}" type="slidenum">
              <a:rPr lang="en-US" sz="1200" b="0">
                <a:latin typeface="Arial" charset="0"/>
              </a:rPr>
              <a:pPr eaLnBrk="1" hangingPunct="1"/>
              <a:t>7</a:t>
            </a:fld>
            <a:endParaRPr lang="en-US" sz="1200" b="0">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188CE75-CE91-468C-8A1E-9EB14E6BECF1}" type="slidenum">
              <a:rPr lang="en-US" sz="1200" b="0">
                <a:latin typeface="Arial" charset="0"/>
              </a:rPr>
              <a:pPr eaLnBrk="1" hangingPunct="1"/>
              <a:t>8</a:t>
            </a:fld>
            <a:endParaRPr lang="en-US" sz="1200" b="0">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0C790D4-B6B0-4B49-8164-E1F2741D9068}" type="slidenum">
              <a:rPr lang="en-US" sz="1200" b="0">
                <a:latin typeface="Arial" charset="0"/>
              </a:rPr>
              <a:pPr eaLnBrk="1" hangingPunct="1"/>
              <a:t>9</a:t>
            </a:fld>
            <a:endParaRPr lang="en-US" sz="1200" b="0">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18F6745C-6F39-4403-9425-A473720D4A29}" type="slidenum">
              <a:rPr lang="en-US" sz="1200" b="0">
                <a:latin typeface="Arial" charset="0"/>
              </a:rPr>
              <a:pPr eaLnBrk="1" hangingPunct="1"/>
              <a:t>10</a:t>
            </a:fld>
            <a:endParaRPr lang="en-US" sz="1200" b="0">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0754F9A-512B-4766-AEBA-89405F3F9025}" type="slidenum">
              <a:rPr lang="en-US" sz="1200" b="0">
                <a:latin typeface="Arial" charset="0"/>
              </a:rPr>
              <a:pPr eaLnBrk="1" hangingPunct="1"/>
              <a:t>11</a:t>
            </a:fld>
            <a:endParaRPr lang="en-US" sz="1200" b="0">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4E70FDEC-50F8-4D1C-BCA2-A979D6715D49}" type="slidenum">
              <a:rPr lang="en-US" sz="1200" b="0">
                <a:latin typeface="Arial" charset="0"/>
              </a:rPr>
              <a:pPr eaLnBrk="1" hangingPunct="1"/>
              <a:t>12</a:t>
            </a:fld>
            <a:endParaRPr lang="en-US" sz="1200" b="0">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A104939-5581-4CFF-BBA3-377EC563415B}" type="slidenum">
              <a:rPr lang="en-US" sz="1200" b="0">
                <a:latin typeface="Arial" charset="0"/>
              </a:rPr>
              <a:pPr eaLnBrk="1" hangingPunct="1"/>
              <a:t>13</a:t>
            </a:fld>
            <a:endParaRPr lang="en-US" sz="1200" b="0">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8BE0929C-4AA9-4F3B-BAED-AE8107766F21}" type="slidenum">
              <a:rPr lang="en-US" sz="1200" b="0">
                <a:latin typeface="Arial" charset="0"/>
              </a:rPr>
              <a:pPr eaLnBrk="1" hangingPunct="1"/>
              <a:t>14</a:t>
            </a:fld>
            <a:endParaRPr lang="en-US" sz="1200" b="0">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79ED3A0-549D-420D-AF84-B85A36F8D8E1}" type="slidenum">
              <a:rPr lang="en-US" sz="1200" b="0">
                <a:latin typeface="Arial" charset="0"/>
              </a:rPr>
              <a:pPr eaLnBrk="1" hangingPunct="1"/>
              <a:t>15</a:t>
            </a:fld>
            <a:endParaRPr lang="en-US" sz="1200" b="0">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9350376-A1DB-4307-AA23-3942966D9430}" type="slidenum">
              <a:rPr lang="en-US" sz="1200" b="0">
                <a:latin typeface="Arial" charset="0"/>
              </a:rPr>
              <a:pPr eaLnBrk="1" hangingPunct="1"/>
              <a:t>16</a:t>
            </a:fld>
            <a:endParaRPr lang="en-US" sz="1200" b="0">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74D9A74-9A13-4638-8E69-5DC4D5235437}" type="slidenum">
              <a:rPr lang="en-US" sz="1200" b="0">
                <a:latin typeface="Arial" charset="0"/>
              </a:rPr>
              <a:pPr eaLnBrk="1" hangingPunct="1"/>
              <a:t>17</a:t>
            </a:fld>
            <a:endParaRPr lang="en-US" sz="1200" b="0">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8E9BC7B-B116-42E1-9BF4-93C3DEC68153}" type="slidenum">
              <a:rPr lang="en-US" sz="1200" b="0">
                <a:latin typeface="Arial" charset="0"/>
              </a:rPr>
              <a:pPr eaLnBrk="1" hangingPunct="1"/>
              <a:t>18</a:t>
            </a:fld>
            <a:endParaRPr lang="en-US" sz="1200" b="0">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B27305E-2DDF-4CE5-B718-CA65A16082F7}" type="slidenum">
              <a:rPr lang="en-US" sz="1200" b="0">
                <a:latin typeface="Arial" charset="0"/>
              </a:rPr>
              <a:pPr eaLnBrk="1" hangingPunct="1"/>
              <a:t>19</a:t>
            </a:fld>
            <a:endParaRPr lang="en-US" sz="1200" b="0">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EB9190D-02C3-4BF0-A2B6-7EFC7CA2B4C6}" type="slidenum">
              <a:rPr lang="en-US" sz="1200" b="0">
                <a:latin typeface="Arial" charset="0"/>
              </a:rPr>
              <a:pPr eaLnBrk="1" hangingPunct="1"/>
              <a:t>20</a:t>
            </a:fld>
            <a:endParaRPr lang="en-US" sz="1200" b="0">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46C59BBA-0015-4C4D-92D3-BEA599AD31D5}" type="slidenum">
              <a:rPr lang="en-US" sz="1200" b="0">
                <a:latin typeface="Arial" charset="0"/>
              </a:rPr>
              <a:pPr eaLnBrk="1" hangingPunct="1"/>
              <a:t>21</a:t>
            </a:fld>
            <a:endParaRPr lang="en-US" sz="1200" b="0">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FE94D72-640D-49F3-A89F-A577C797B055}" type="slidenum">
              <a:rPr lang="en-US" sz="1200" b="0">
                <a:latin typeface="Arial" charset="0"/>
              </a:rPr>
              <a:pPr eaLnBrk="1" hangingPunct="1"/>
              <a:t>22</a:t>
            </a:fld>
            <a:endParaRPr lang="en-US" sz="1200" b="0">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79ED3A0-549D-420D-AF84-B85A36F8D8E1}" type="slidenum">
              <a:rPr lang="en-US" sz="1200" b="0">
                <a:latin typeface="Arial" charset="0"/>
              </a:rPr>
              <a:pPr eaLnBrk="1" hangingPunct="1"/>
              <a:t>23</a:t>
            </a:fld>
            <a:endParaRPr lang="en-US" sz="1200" b="0">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9350376-A1DB-4307-AA23-3942966D9430}" type="slidenum">
              <a:rPr lang="en-US" sz="1200" b="0">
                <a:latin typeface="Arial" charset="0"/>
              </a:rPr>
              <a:pPr eaLnBrk="1" hangingPunct="1"/>
              <a:t>24</a:t>
            </a:fld>
            <a:endParaRPr lang="en-US" sz="1200" b="0">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C3688B3-813E-4F4E-A0C0-A96658A240F2}" type="slidenum">
              <a:rPr lang="en-US" sz="1200" b="0">
                <a:latin typeface="Arial" charset="0"/>
              </a:rPr>
              <a:pPr eaLnBrk="1" hangingPunct="1"/>
              <a:t>25</a:t>
            </a:fld>
            <a:endParaRPr lang="en-US" sz="1200" b="0">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67571086-B1E4-496A-AE04-2F606C4D92BF}" type="slidenum">
              <a:rPr lang="en-US" sz="1200" b="0">
                <a:latin typeface="Arial" charset="0"/>
              </a:rPr>
              <a:pPr eaLnBrk="1" hangingPunct="1"/>
              <a:t>26</a:t>
            </a:fld>
            <a:endParaRPr lang="en-US" sz="1200" b="0">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7EDF342-8663-44E6-ABB0-5D8D566338CC}" type="slidenum">
              <a:rPr lang="en-US" sz="1200" b="0">
                <a:latin typeface="Arial" charset="0"/>
              </a:rPr>
              <a:pPr eaLnBrk="1" hangingPunct="1"/>
              <a:t>27</a:t>
            </a:fld>
            <a:endParaRPr lang="en-US" sz="1200" b="0">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03E7EF7-F782-492E-BBDB-4E951D33D988}" type="slidenum">
              <a:rPr lang="en-US" sz="1200" b="0">
                <a:latin typeface="Arial" charset="0"/>
              </a:rPr>
              <a:pPr eaLnBrk="1" hangingPunct="1"/>
              <a:t>28</a:t>
            </a:fld>
            <a:endParaRPr lang="en-US" sz="1200" b="0">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EB5107B-7E6B-43F9-AD69-E08853D99AC3}" type="slidenum">
              <a:rPr lang="en-US" sz="1200" b="0">
                <a:latin typeface="Arial" charset="0"/>
              </a:rPr>
              <a:pPr eaLnBrk="1" hangingPunct="1"/>
              <a:t>29</a:t>
            </a:fld>
            <a:endParaRPr lang="en-US" sz="1200" b="0">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34306A2-100B-4896-9A63-9F45F0FFAA9D}" type="slidenum">
              <a:rPr lang="en-US" sz="1200" b="0">
                <a:latin typeface="Arial" charset="0"/>
              </a:rPr>
              <a:pPr eaLnBrk="1" hangingPunct="1"/>
              <a:t>30</a:t>
            </a:fld>
            <a:endParaRPr lang="en-US" sz="1200" b="0">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D2B0DBA-5A5C-48D5-96E9-22F84F7DEA0E}" type="slidenum">
              <a:rPr lang="en-US" sz="1200" b="0">
                <a:latin typeface="Arial" charset="0"/>
              </a:rPr>
              <a:pPr eaLnBrk="1" hangingPunct="1"/>
              <a:t>31</a:t>
            </a:fld>
            <a:endParaRPr lang="en-US" sz="1200" b="0">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10A1B1E-C847-4665-8CBD-8AFD209EA046}" type="slidenum">
              <a:rPr lang="en-US" sz="1200" b="0">
                <a:latin typeface="Arial" charset="0"/>
              </a:rPr>
              <a:pPr eaLnBrk="1" hangingPunct="1"/>
              <a:t>32</a:t>
            </a:fld>
            <a:endParaRPr lang="en-US" sz="1200" b="0">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AE2A787-3C16-4D33-BB76-D0CF56639A6A}" type="slidenum">
              <a:rPr lang="en-US" sz="1200" b="0">
                <a:latin typeface="Arial" charset="0"/>
              </a:rPr>
              <a:pPr eaLnBrk="1" hangingPunct="1"/>
              <a:t>33</a:t>
            </a:fld>
            <a:endParaRPr lang="en-US" sz="1200" b="0">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0B89822A-78EC-4B98-BB44-A88809AB546C}" type="slidenum">
              <a:rPr lang="en-US" sz="1200" b="0">
                <a:latin typeface="Arial" charset="0"/>
              </a:rPr>
              <a:pPr eaLnBrk="1" hangingPunct="1"/>
              <a:t>34</a:t>
            </a:fld>
            <a:endParaRPr lang="en-US" sz="1200" b="0">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0B89822A-78EC-4B98-BB44-A88809AB546C}" type="slidenum">
              <a:rPr lang="en-US" sz="1200" b="0">
                <a:latin typeface="Arial" charset="0"/>
              </a:rPr>
              <a:pPr eaLnBrk="1" hangingPunct="1"/>
              <a:t>35</a:t>
            </a:fld>
            <a:endParaRPr lang="en-US" sz="1200" b="0">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0B89822A-78EC-4B98-BB44-A88809AB546C}" type="slidenum">
              <a:rPr lang="en-US" sz="1200" b="0">
                <a:latin typeface="Arial" charset="0"/>
              </a:rPr>
              <a:pPr eaLnBrk="1" hangingPunct="1"/>
              <a:t>36</a:t>
            </a:fld>
            <a:endParaRPr lang="en-US" sz="1200" b="0">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E430E27-B66D-417C-ACF4-3C52F9C50853}" type="slidenum">
              <a:rPr lang="en-US" sz="1200" b="0">
                <a:latin typeface="Arial" charset="0"/>
              </a:rPr>
              <a:pPr eaLnBrk="1" hangingPunct="1"/>
              <a:t>37</a:t>
            </a:fld>
            <a:endParaRPr lang="en-US" sz="1200" b="0">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5628CC6-B1EB-438B-910D-3944833B20B5}" type="slidenum">
              <a:rPr lang="en-US" sz="1200" b="0">
                <a:latin typeface="Arial" charset="0"/>
              </a:rPr>
              <a:pPr eaLnBrk="1" hangingPunct="1"/>
              <a:t>38</a:t>
            </a:fld>
            <a:endParaRPr lang="en-US" sz="1200" b="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5628CC6-B1EB-438B-910D-3944833B20B5}" type="slidenum">
              <a:rPr lang="en-US" sz="1200" b="0">
                <a:latin typeface="Arial" charset="0"/>
              </a:rPr>
              <a:pPr eaLnBrk="1" hangingPunct="1"/>
              <a:t>39</a:t>
            </a:fld>
            <a:endParaRPr lang="en-US" sz="1200" b="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5628CC6-B1EB-438B-910D-3944833B20B5}" type="slidenum">
              <a:rPr lang="en-US" sz="1200" b="0">
                <a:latin typeface="Arial" charset="0"/>
              </a:rPr>
              <a:pPr eaLnBrk="1" hangingPunct="1"/>
              <a:t>40</a:t>
            </a:fld>
            <a:endParaRPr lang="en-US" sz="1200" b="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5628CC6-B1EB-438B-910D-3944833B20B5}" type="slidenum">
              <a:rPr lang="en-US" sz="1200" b="0">
                <a:latin typeface="Arial" charset="0"/>
              </a:rPr>
              <a:pPr eaLnBrk="1" hangingPunct="1"/>
              <a:t>41</a:t>
            </a:fld>
            <a:endParaRPr lang="en-US" sz="1200" b="0">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solidFill>
                  <a:srgbClr val="000000"/>
                </a:solidFill>
              </a:rPr>
              <a:pPr/>
              <a:t>44</a:t>
            </a:fld>
            <a:endParaRPr lang="en-US">
              <a:solidFill>
                <a:srgbClr val="000000"/>
              </a:solidFill>
            </a:endParaRPr>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0C00F7-CCD2-475D-BDDB-1032FC59C03C}" type="slidenum">
              <a:rPr lang="en-US"/>
              <a:pPr>
                <a:defRPr/>
              </a:pPr>
              <a:t>‹#›</a:t>
            </a:fld>
            <a:endParaRPr lang="en-US"/>
          </a:p>
        </p:txBody>
      </p:sp>
    </p:spTree>
    <p:extLst>
      <p:ext uri="{BB962C8B-B14F-4D97-AF65-F5344CB8AC3E}">
        <p14:creationId xmlns:p14="http://schemas.microsoft.com/office/powerpoint/2010/main" val="1810873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A624A6-48CC-497B-AEAA-F9DEB29F3246}" type="slidenum">
              <a:rPr lang="en-US"/>
              <a:pPr>
                <a:defRPr/>
              </a:pPr>
              <a:t>‹#›</a:t>
            </a:fld>
            <a:endParaRPr lang="en-US"/>
          </a:p>
        </p:txBody>
      </p:sp>
    </p:spTree>
    <p:extLst>
      <p:ext uri="{BB962C8B-B14F-4D97-AF65-F5344CB8AC3E}">
        <p14:creationId xmlns:p14="http://schemas.microsoft.com/office/powerpoint/2010/main" val="4006017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02E5F4-0640-40E0-98CF-C411D5A4D71A}" type="slidenum">
              <a:rPr lang="en-US"/>
              <a:pPr>
                <a:defRPr/>
              </a:pPr>
              <a:t>‹#›</a:t>
            </a:fld>
            <a:endParaRPr lang="en-US"/>
          </a:p>
        </p:txBody>
      </p:sp>
    </p:spTree>
    <p:extLst>
      <p:ext uri="{BB962C8B-B14F-4D97-AF65-F5344CB8AC3E}">
        <p14:creationId xmlns:p14="http://schemas.microsoft.com/office/powerpoint/2010/main" val="2292773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2F34C2-1035-480E-B84E-2E5187B47E15}" type="slidenum">
              <a:rPr lang="en-US"/>
              <a:pPr>
                <a:defRPr/>
              </a:pPr>
              <a:t>‹#›</a:t>
            </a:fld>
            <a:endParaRPr lang="en-US"/>
          </a:p>
        </p:txBody>
      </p:sp>
    </p:spTree>
    <p:extLst>
      <p:ext uri="{BB962C8B-B14F-4D97-AF65-F5344CB8AC3E}">
        <p14:creationId xmlns:p14="http://schemas.microsoft.com/office/powerpoint/2010/main" val="3544669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5530CF8-D98C-4BDB-BCA4-3762187A26A5}" type="slidenum">
              <a:rPr lang="en-US"/>
              <a:pPr>
                <a:defRPr/>
              </a:pPr>
              <a:t>‹#›</a:t>
            </a:fld>
            <a:endParaRPr lang="en-US"/>
          </a:p>
        </p:txBody>
      </p:sp>
    </p:spTree>
    <p:extLst>
      <p:ext uri="{BB962C8B-B14F-4D97-AF65-F5344CB8AC3E}">
        <p14:creationId xmlns:p14="http://schemas.microsoft.com/office/powerpoint/2010/main" val="909846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610FC4D-9BEE-4977-A815-A907352BA157}" type="slidenum">
              <a:rPr lang="en-US"/>
              <a:pPr>
                <a:defRPr/>
              </a:pPr>
              <a:t>‹#›</a:t>
            </a:fld>
            <a:endParaRPr lang="en-US"/>
          </a:p>
        </p:txBody>
      </p:sp>
    </p:spTree>
    <p:extLst>
      <p:ext uri="{BB962C8B-B14F-4D97-AF65-F5344CB8AC3E}">
        <p14:creationId xmlns:p14="http://schemas.microsoft.com/office/powerpoint/2010/main" val="343472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01DB43D-B959-4BF2-9086-9FD11F868665}" type="slidenum">
              <a:rPr lang="en-US"/>
              <a:pPr>
                <a:defRPr/>
              </a:pPr>
              <a:t>‹#›</a:t>
            </a:fld>
            <a:endParaRPr lang="en-US"/>
          </a:p>
        </p:txBody>
      </p:sp>
    </p:spTree>
    <p:extLst>
      <p:ext uri="{BB962C8B-B14F-4D97-AF65-F5344CB8AC3E}">
        <p14:creationId xmlns:p14="http://schemas.microsoft.com/office/powerpoint/2010/main" val="1870925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BF5F79D-5745-49B5-AD8A-92D6F6B6C3AC}" type="slidenum">
              <a:rPr lang="en-US"/>
              <a:pPr>
                <a:defRPr/>
              </a:pPr>
              <a:t>‹#›</a:t>
            </a:fld>
            <a:endParaRPr lang="en-US"/>
          </a:p>
        </p:txBody>
      </p:sp>
    </p:spTree>
    <p:extLst>
      <p:ext uri="{BB962C8B-B14F-4D97-AF65-F5344CB8AC3E}">
        <p14:creationId xmlns:p14="http://schemas.microsoft.com/office/powerpoint/2010/main" val="262908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D63498-AAE0-442E-B35F-C372DB158DDB}" type="slidenum">
              <a:rPr lang="en-US"/>
              <a:pPr>
                <a:defRPr/>
              </a:pPr>
              <a:t>‹#›</a:t>
            </a:fld>
            <a:endParaRPr lang="en-US"/>
          </a:p>
        </p:txBody>
      </p:sp>
    </p:spTree>
    <p:extLst>
      <p:ext uri="{BB962C8B-B14F-4D97-AF65-F5344CB8AC3E}">
        <p14:creationId xmlns:p14="http://schemas.microsoft.com/office/powerpoint/2010/main" val="2023461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678265-1871-490A-814E-0932DF75F086}" type="slidenum">
              <a:rPr lang="en-US"/>
              <a:pPr>
                <a:defRPr/>
              </a:pPr>
              <a:t>‹#›</a:t>
            </a:fld>
            <a:endParaRPr lang="en-US"/>
          </a:p>
        </p:txBody>
      </p:sp>
    </p:spTree>
    <p:extLst>
      <p:ext uri="{BB962C8B-B14F-4D97-AF65-F5344CB8AC3E}">
        <p14:creationId xmlns:p14="http://schemas.microsoft.com/office/powerpoint/2010/main" val="334346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5BCE0-C83F-480C-BC52-EE5914B7A483}" type="slidenum">
              <a:rPr lang="en-US"/>
              <a:pPr>
                <a:defRPr/>
              </a:pPr>
              <a:t>‹#›</a:t>
            </a:fld>
            <a:endParaRPr lang="en-US"/>
          </a:p>
        </p:txBody>
      </p:sp>
    </p:spTree>
    <p:extLst>
      <p:ext uri="{BB962C8B-B14F-4D97-AF65-F5344CB8AC3E}">
        <p14:creationId xmlns:p14="http://schemas.microsoft.com/office/powerpoint/2010/main" val="4286508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370DA2E2-B9DB-46C5-9C2F-232D4231660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3.jp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79332" name="Rectangle 4"/>
          <p:cNvSpPr>
            <a:spLocks noChangeArrowheads="1"/>
          </p:cNvSpPr>
          <p:nvPr/>
        </p:nvSpPr>
        <p:spPr bwMode="auto">
          <a:xfrm>
            <a:off x="203200" y="217488"/>
            <a:ext cx="8763000" cy="2689225"/>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79333" name="Text Box 5"/>
          <p:cNvSpPr txBox="1">
            <a:spLocks noChangeArrowheads="1"/>
          </p:cNvSpPr>
          <p:nvPr/>
        </p:nvSpPr>
        <p:spPr bwMode="auto">
          <a:xfrm>
            <a:off x="254000" y="258763"/>
            <a:ext cx="8610600" cy="257711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4:6</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So built we the wall; and all the wall was joined together unto the half thereof: for the people had a mind to work. </a:t>
            </a:r>
          </a:p>
        </p:txBody>
      </p:sp>
      <p:sp>
        <p:nvSpPr>
          <p:cNvPr id="17379335" name="Text Box 7"/>
          <p:cNvSpPr txBox="1">
            <a:spLocks noChangeArrowheads="1"/>
          </p:cNvSpPr>
          <p:nvPr/>
        </p:nvSpPr>
        <p:spPr bwMode="auto">
          <a:xfrm>
            <a:off x="196850" y="3477297"/>
            <a:ext cx="8704263" cy="3100849"/>
          </a:xfrm>
          <a:prstGeom prst="rect">
            <a:avLst/>
          </a:prstGeom>
          <a:noFill/>
          <a:ln w="9525">
            <a:noFill/>
            <a:miter lim="800000"/>
            <a:headEnd/>
            <a:tailEnd/>
          </a:ln>
          <a:effectLst/>
        </p:spPr>
        <p:txBody>
          <a:bodyPr>
            <a:spAutoFit/>
          </a:bodyPr>
          <a:lstStyle/>
          <a:p>
            <a:pPr algn="ctr">
              <a:lnSpc>
                <a:spcPct val="70000"/>
              </a:lnSpc>
              <a:spcAft>
                <a:spcPct val="20000"/>
              </a:spcAft>
              <a:buClr>
                <a:srgbClr val="FFFF99"/>
              </a:buClr>
              <a:defRPr/>
            </a:pPr>
            <a:r>
              <a:rPr lang="en-US" sz="85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So We Built The Wall</a:t>
            </a:r>
          </a:p>
          <a:p>
            <a:pPr algn="ctr">
              <a:lnSpc>
                <a:spcPct val="70000"/>
              </a:lnSpc>
              <a:spcAft>
                <a:spcPct val="20000"/>
              </a:spcAft>
              <a:buClr>
                <a:srgbClr val="FFFF99"/>
              </a:buClr>
              <a:defRPr/>
            </a:pPr>
            <a: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The People Had</a:t>
            </a:r>
            <a:b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A Mind To Work</a:t>
            </a:r>
            <a:endParaRPr lang="en-US" sz="85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9169755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379333"/>
                                        </p:tgtEl>
                                        <p:attrNameLst>
                                          <p:attrName>style.visibility</p:attrName>
                                        </p:attrNameLst>
                                      </p:cBhvr>
                                      <p:to>
                                        <p:strVal val="visible"/>
                                      </p:to>
                                    </p:set>
                                    <p:anim calcmode="lin" valueType="num">
                                      <p:cBhvr>
                                        <p:cTn id="7" dur="1000" fill="hold"/>
                                        <p:tgtEl>
                                          <p:spTgt spid="17379333"/>
                                        </p:tgtEl>
                                        <p:attrNameLst>
                                          <p:attrName>ppt_w</p:attrName>
                                        </p:attrNameLst>
                                      </p:cBhvr>
                                      <p:tavLst>
                                        <p:tav tm="0">
                                          <p:val>
                                            <p:strVal val="#ppt_w+.3"/>
                                          </p:val>
                                        </p:tav>
                                        <p:tav tm="100000">
                                          <p:val>
                                            <p:strVal val="#ppt_w"/>
                                          </p:val>
                                        </p:tav>
                                      </p:tavLst>
                                    </p:anim>
                                    <p:anim calcmode="lin" valueType="num">
                                      <p:cBhvr>
                                        <p:cTn id="8" dur="1000" fill="hold"/>
                                        <p:tgtEl>
                                          <p:spTgt spid="17379333"/>
                                        </p:tgtEl>
                                        <p:attrNameLst>
                                          <p:attrName>ppt_h</p:attrName>
                                        </p:attrNameLst>
                                      </p:cBhvr>
                                      <p:tavLst>
                                        <p:tav tm="0">
                                          <p:val>
                                            <p:strVal val="#ppt_h"/>
                                          </p:val>
                                        </p:tav>
                                        <p:tav tm="100000">
                                          <p:val>
                                            <p:strVal val="#ppt_h"/>
                                          </p:val>
                                        </p:tav>
                                      </p:tavLst>
                                    </p:anim>
                                    <p:animEffect transition="in" filter="fade">
                                      <p:cBhvr>
                                        <p:cTn id="9" dur="1000"/>
                                        <p:tgtEl>
                                          <p:spTgt spid="17379333"/>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379332"/>
                                        </p:tgtEl>
                                        <p:attrNameLst>
                                          <p:attrName>style.visibility</p:attrName>
                                        </p:attrNameLst>
                                      </p:cBhvr>
                                      <p:to>
                                        <p:strVal val="visible"/>
                                      </p:to>
                                    </p:set>
                                    <p:anim calcmode="lin" valueType="num">
                                      <p:cBhvr>
                                        <p:cTn id="12" dur="1000" fill="hold"/>
                                        <p:tgtEl>
                                          <p:spTgt spid="17379332"/>
                                        </p:tgtEl>
                                        <p:attrNameLst>
                                          <p:attrName>ppt_w</p:attrName>
                                        </p:attrNameLst>
                                      </p:cBhvr>
                                      <p:tavLst>
                                        <p:tav tm="0">
                                          <p:val>
                                            <p:strVal val="#ppt_w+.3"/>
                                          </p:val>
                                        </p:tav>
                                        <p:tav tm="100000">
                                          <p:val>
                                            <p:strVal val="#ppt_w"/>
                                          </p:val>
                                        </p:tav>
                                      </p:tavLst>
                                    </p:anim>
                                    <p:anim calcmode="lin" valueType="num">
                                      <p:cBhvr>
                                        <p:cTn id="13" dur="1000" fill="hold"/>
                                        <p:tgtEl>
                                          <p:spTgt spid="17379332"/>
                                        </p:tgtEl>
                                        <p:attrNameLst>
                                          <p:attrName>ppt_h</p:attrName>
                                        </p:attrNameLst>
                                      </p:cBhvr>
                                      <p:tavLst>
                                        <p:tav tm="0">
                                          <p:val>
                                            <p:strVal val="#ppt_h"/>
                                          </p:val>
                                        </p:tav>
                                        <p:tav tm="100000">
                                          <p:val>
                                            <p:strVal val="#ppt_h"/>
                                          </p:val>
                                        </p:tav>
                                      </p:tavLst>
                                    </p:anim>
                                    <p:animEffect transition="in" filter="fade">
                                      <p:cBhvr>
                                        <p:cTn id="14" dur="1000"/>
                                        <p:tgtEl>
                                          <p:spTgt spid="17379332"/>
                                        </p:tgtEl>
                                      </p:cBhvr>
                                    </p:animEffect>
                                  </p:childTnLst>
                                </p:cTn>
                              </p:par>
                            </p:childTnLst>
                          </p:cTn>
                        </p:par>
                      </p:childTnLst>
                    </p:cTn>
                  </p:par>
                  <p:par>
                    <p:cTn id="15" fill="hold">
                      <p:stCondLst>
                        <p:cond delay="indefinite"/>
                      </p:stCondLst>
                      <p:childTnLst>
                        <p:par>
                          <p:cTn id="16" fill="hold" nodeType="after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379335">
                                            <p:txEl>
                                              <p:pRg st="0" end="0"/>
                                            </p:txEl>
                                          </p:spTgt>
                                        </p:tgtEl>
                                        <p:attrNameLst>
                                          <p:attrName>style.visibility</p:attrName>
                                        </p:attrNameLst>
                                      </p:cBhvr>
                                      <p:to>
                                        <p:strVal val="visible"/>
                                      </p:to>
                                    </p:set>
                                    <p:animEffect transition="in" filter="fade">
                                      <p:cBhvr>
                                        <p:cTn id="19" dur="500"/>
                                        <p:tgtEl>
                                          <p:spTgt spid="1737933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379335">
                                            <p:txEl>
                                              <p:pRg st="1" end="1"/>
                                            </p:txEl>
                                          </p:spTgt>
                                        </p:tgtEl>
                                        <p:attrNameLst>
                                          <p:attrName>style.visibility</p:attrName>
                                        </p:attrNameLst>
                                      </p:cBhvr>
                                      <p:to>
                                        <p:strVal val="visible"/>
                                      </p:to>
                                    </p:set>
                                    <p:animEffect transition="in" filter="fade">
                                      <p:cBhvr>
                                        <p:cTn id="24" dur="500"/>
                                        <p:tgtEl>
                                          <p:spTgt spid="173793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79332" grpId="0" animBg="1"/>
      <p:bldP spid="17379333" grpId="0" autoUpdateAnimBg="0"/>
      <p:bldP spid="17379335"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81378" name="Rectangle 2"/>
          <p:cNvSpPr>
            <a:spLocks noChangeArrowheads="1"/>
          </p:cNvSpPr>
          <p:nvPr/>
        </p:nvSpPr>
        <p:spPr bwMode="auto">
          <a:xfrm>
            <a:off x="203200" y="217488"/>
            <a:ext cx="8763000" cy="2689225"/>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81379" name="Text Box 3"/>
          <p:cNvSpPr txBox="1">
            <a:spLocks noChangeArrowheads="1"/>
          </p:cNvSpPr>
          <p:nvPr/>
        </p:nvSpPr>
        <p:spPr bwMode="auto">
          <a:xfrm>
            <a:off x="254000" y="284828"/>
            <a:ext cx="8610600" cy="2554545"/>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4:9</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Nevertheless we made our prayer unto our God, and set a watch against them day and night, because of them.</a:t>
            </a:r>
            <a:r>
              <a:rPr lang="en-US" b="0" dirty="0">
                <a:effectLst>
                  <a:outerShdw blurRad="50800" dist="50800" dir="5400000" algn="ctr" rotWithShape="0">
                    <a:schemeClr val="tx1"/>
                  </a:outerShdw>
                </a:effectLst>
                <a:latin typeface="Teen" pitchFamily="2" charset="0"/>
              </a:rPr>
              <a:t> </a:t>
            </a:r>
          </a:p>
        </p:txBody>
      </p:sp>
      <p:sp>
        <p:nvSpPr>
          <p:cNvPr id="17381381" name="Text Box 5"/>
          <p:cNvSpPr txBox="1">
            <a:spLocks noChangeArrowheads="1"/>
          </p:cNvSpPr>
          <p:nvPr/>
        </p:nvSpPr>
        <p:spPr bwMode="auto">
          <a:xfrm>
            <a:off x="196850" y="3528107"/>
            <a:ext cx="8704263" cy="3100849"/>
          </a:xfrm>
          <a:prstGeom prst="rect">
            <a:avLst/>
          </a:prstGeom>
          <a:noFill/>
          <a:ln w="9525">
            <a:noFill/>
            <a:miter lim="800000"/>
            <a:headEnd/>
            <a:tailEnd/>
          </a:ln>
          <a:effectLst/>
        </p:spPr>
        <p:txBody>
          <a:bodyPr>
            <a:spAutoFit/>
          </a:bodyPr>
          <a:lstStyle/>
          <a:p>
            <a:pPr algn="ctr">
              <a:lnSpc>
                <a:spcPct val="70000"/>
              </a:lnSpc>
              <a:spcAft>
                <a:spcPct val="20000"/>
              </a:spcAft>
              <a:buClr>
                <a:srgbClr val="FFFF99"/>
              </a:buClr>
              <a:defRPr/>
            </a:pPr>
            <a:r>
              <a:rPr lang="en-US" sz="85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We Made Our Prayer To God</a:t>
            </a:r>
          </a:p>
          <a:p>
            <a:pPr algn="ctr">
              <a:lnSpc>
                <a:spcPct val="70000"/>
              </a:lnSpc>
              <a:spcAft>
                <a:spcPct val="20000"/>
              </a:spcAft>
              <a:buClr>
                <a:srgbClr val="FFFF99"/>
              </a:buClr>
              <a:defRPr/>
            </a:pPr>
            <a: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We Set A Watch Against</a:t>
            </a:r>
            <a:b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8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Them Day And Night</a:t>
            </a:r>
            <a:endParaRPr lang="en-US" sz="85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381379"/>
                                        </p:tgtEl>
                                        <p:attrNameLst>
                                          <p:attrName>style.visibility</p:attrName>
                                        </p:attrNameLst>
                                      </p:cBhvr>
                                      <p:to>
                                        <p:strVal val="visible"/>
                                      </p:to>
                                    </p:set>
                                    <p:anim calcmode="lin" valueType="num">
                                      <p:cBhvr>
                                        <p:cTn id="7" dur="1000" fill="hold"/>
                                        <p:tgtEl>
                                          <p:spTgt spid="17381379"/>
                                        </p:tgtEl>
                                        <p:attrNameLst>
                                          <p:attrName>ppt_w</p:attrName>
                                        </p:attrNameLst>
                                      </p:cBhvr>
                                      <p:tavLst>
                                        <p:tav tm="0">
                                          <p:val>
                                            <p:strVal val="#ppt_w+.3"/>
                                          </p:val>
                                        </p:tav>
                                        <p:tav tm="100000">
                                          <p:val>
                                            <p:strVal val="#ppt_w"/>
                                          </p:val>
                                        </p:tav>
                                      </p:tavLst>
                                    </p:anim>
                                    <p:anim calcmode="lin" valueType="num">
                                      <p:cBhvr>
                                        <p:cTn id="8" dur="1000" fill="hold"/>
                                        <p:tgtEl>
                                          <p:spTgt spid="17381379"/>
                                        </p:tgtEl>
                                        <p:attrNameLst>
                                          <p:attrName>ppt_h</p:attrName>
                                        </p:attrNameLst>
                                      </p:cBhvr>
                                      <p:tavLst>
                                        <p:tav tm="0">
                                          <p:val>
                                            <p:strVal val="#ppt_h"/>
                                          </p:val>
                                        </p:tav>
                                        <p:tav tm="100000">
                                          <p:val>
                                            <p:strVal val="#ppt_h"/>
                                          </p:val>
                                        </p:tav>
                                      </p:tavLst>
                                    </p:anim>
                                    <p:animEffect transition="in" filter="fade">
                                      <p:cBhvr>
                                        <p:cTn id="9" dur="1000"/>
                                        <p:tgtEl>
                                          <p:spTgt spid="17381379"/>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381378"/>
                                        </p:tgtEl>
                                        <p:attrNameLst>
                                          <p:attrName>style.visibility</p:attrName>
                                        </p:attrNameLst>
                                      </p:cBhvr>
                                      <p:to>
                                        <p:strVal val="visible"/>
                                      </p:to>
                                    </p:set>
                                    <p:anim calcmode="lin" valueType="num">
                                      <p:cBhvr>
                                        <p:cTn id="12" dur="1000" fill="hold"/>
                                        <p:tgtEl>
                                          <p:spTgt spid="17381378"/>
                                        </p:tgtEl>
                                        <p:attrNameLst>
                                          <p:attrName>ppt_w</p:attrName>
                                        </p:attrNameLst>
                                      </p:cBhvr>
                                      <p:tavLst>
                                        <p:tav tm="0">
                                          <p:val>
                                            <p:strVal val="#ppt_w+.3"/>
                                          </p:val>
                                        </p:tav>
                                        <p:tav tm="100000">
                                          <p:val>
                                            <p:strVal val="#ppt_w"/>
                                          </p:val>
                                        </p:tav>
                                      </p:tavLst>
                                    </p:anim>
                                    <p:anim calcmode="lin" valueType="num">
                                      <p:cBhvr>
                                        <p:cTn id="13" dur="1000" fill="hold"/>
                                        <p:tgtEl>
                                          <p:spTgt spid="17381378"/>
                                        </p:tgtEl>
                                        <p:attrNameLst>
                                          <p:attrName>ppt_h</p:attrName>
                                        </p:attrNameLst>
                                      </p:cBhvr>
                                      <p:tavLst>
                                        <p:tav tm="0">
                                          <p:val>
                                            <p:strVal val="#ppt_h"/>
                                          </p:val>
                                        </p:tav>
                                        <p:tav tm="100000">
                                          <p:val>
                                            <p:strVal val="#ppt_h"/>
                                          </p:val>
                                        </p:tav>
                                      </p:tavLst>
                                    </p:anim>
                                    <p:animEffect transition="in" filter="fade">
                                      <p:cBhvr>
                                        <p:cTn id="14" dur="1000"/>
                                        <p:tgtEl>
                                          <p:spTgt spid="17381378"/>
                                        </p:tgtEl>
                                      </p:cBhvr>
                                    </p:animEffect>
                                  </p:childTnLst>
                                </p:cTn>
                              </p:par>
                            </p:childTnLst>
                          </p:cTn>
                        </p:par>
                      </p:childTnLst>
                    </p:cTn>
                  </p:par>
                  <p:par>
                    <p:cTn id="15" fill="hold">
                      <p:stCondLst>
                        <p:cond delay="indefinite"/>
                      </p:stCondLst>
                      <p:childTnLst>
                        <p:par>
                          <p:cTn id="16" fill="hold" nodeType="after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381381">
                                            <p:txEl>
                                              <p:pRg st="0" end="0"/>
                                            </p:txEl>
                                          </p:spTgt>
                                        </p:tgtEl>
                                        <p:attrNameLst>
                                          <p:attrName>style.visibility</p:attrName>
                                        </p:attrNameLst>
                                      </p:cBhvr>
                                      <p:to>
                                        <p:strVal val="visible"/>
                                      </p:to>
                                    </p:set>
                                    <p:animEffect transition="in" filter="fade">
                                      <p:cBhvr>
                                        <p:cTn id="19" dur="500"/>
                                        <p:tgtEl>
                                          <p:spTgt spid="1738138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381381">
                                            <p:txEl>
                                              <p:pRg st="1" end="1"/>
                                            </p:txEl>
                                          </p:spTgt>
                                        </p:tgtEl>
                                        <p:attrNameLst>
                                          <p:attrName>style.visibility</p:attrName>
                                        </p:attrNameLst>
                                      </p:cBhvr>
                                      <p:to>
                                        <p:strVal val="visible"/>
                                      </p:to>
                                    </p:set>
                                    <p:animEffect transition="in" filter="fade">
                                      <p:cBhvr>
                                        <p:cTn id="24" dur="500"/>
                                        <p:tgtEl>
                                          <p:spTgt spid="1738138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81378" grpId="0" animBg="1"/>
      <p:bldP spid="17381379" grpId="0" autoUpdateAnimBg="0"/>
      <p:bldP spid="17381381" grpId="0" uiExpan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41442" name="Rectangle 2"/>
          <p:cNvSpPr>
            <a:spLocks noChangeArrowheads="1"/>
          </p:cNvSpPr>
          <p:nvPr/>
        </p:nvSpPr>
        <p:spPr bwMode="auto">
          <a:xfrm>
            <a:off x="203200" y="1122829"/>
            <a:ext cx="8763000" cy="3853793"/>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41443" name="Text Box 3"/>
          <p:cNvSpPr txBox="1">
            <a:spLocks noChangeArrowheads="1"/>
          </p:cNvSpPr>
          <p:nvPr/>
        </p:nvSpPr>
        <p:spPr bwMode="auto">
          <a:xfrm>
            <a:off x="254000" y="1164103"/>
            <a:ext cx="8610600" cy="3812519"/>
          </a:xfrm>
          <a:prstGeom prst="rect">
            <a:avLst/>
          </a:prstGeom>
          <a:noFill/>
          <a:ln w="9525">
            <a:noFill/>
            <a:miter lim="800000"/>
            <a:headEnd/>
            <a:tailEnd/>
          </a:ln>
          <a:effectLst/>
        </p:spPr>
        <p:txBody>
          <a:bodyPr>
            <a:spAutoFit/>
          </a:bodyPr>
          <a:lstStyle/>
          <a:p>
            <a:pPr>
              <a:lnSpc>
                <a:spcPct val="70000"/>
              </a:lnSpc>
              <a:defRPr/>
            </a:pPr>
            <a:r>
              <a:rPr lang="en-US" sz="3800" b="0" dirty="0">
                <a:solidFill>
                  <a:srgbClr val="FFC000"/>
                </a:solidFill>
                <a:effectLst>
                  <a:outerShdw blurRad="50800" dist="50800" dir="5400000" algn="ctr" rotWithShape="0">
                    <a:schemeClr val="tx1"/>
                  </a:outerShdw>
                </a:effectLst>
                <a:latin typeface="Teen" pitchFamily="2" charset="0"/>
              </a:rPr>
              <a:t>Nehemiah 4:14</a:t>
            </a:r>
            <a:r>
              <a:rPr lang="en-US" sz="3800" b="0" dirty="0">
                <a:solidFill>
                  <a:schemeClr val="folHlink"/>
                </a:solidFill>
                <a:effectLst>
                  <a:outerShdw blurRad="50800" dist="50800" dir="5400000" algn="ctr" rotWithShape="0">
                    <a:schemeClr val="tx1"/>
                  </a:outerShdw>
                </a:effectLst>
                <a:latin typeface="Teen" pitchFamily="2" charset="0"/>
              </a:rPr>
              <a:t/>
            </a:r>
            <a:br>
              <a:rPr lang="en-US" sz="3800" b="0" dirty="0">
                <a:solidFill>
                  <a:schemeClr val="folHlink"/>
                </a:solidFill>
                <a:effectLst>
                  <a:outerShdw blurRad="50800" dist="50800" dir="5400000" algn="ctr" rotWithShape="0">
                    <a:schemeClr val="tx1"/>
                  </a:outerShdw>
                </a:effectLst>
                <a:latin typeface="Teen" pitchFamily="2" charset="0"/>
              </a:rPr>
            </a:br>
            <a:r>
              <a:rPr lang="en-US" sz="3800" b="0" dirty="0">
                <a:solidFill>
                  <a:schemeClr val="bg1"/>
                </a:solidFill>
                <a:effectLst>
                  <a:outerShdw blurRad="50800" dist="50800" dir="5400000" algn="ctr" rotWithShape="0">
                    <a:schemeClr val="tx1"/>
                  </a:outerShdw>
                </a:effectLst>
                <a:latin typeface="Teen" pitchFamily="2" charset="0"/>
              </a:rPr>
              <a:t>And I looked, and rose up, and said unto the nobles, and to the rulers, and to the rest of the people, Be not ye afraid of them: remember the LORD, which is great and terrible, and fight for your brethren, your sons, and your daughters, your wives, and your houses.</a:t>
            </a:r>
            <a:r>
              <a:rPr lang="en-US" sz="3800" b="0" dirty="0">
                <a:effectLst>
                  <a:outerShdw blurRad="50800" dist="50800" dir="5400000" algn="ctr" rotWithShape="0">
                    <a:schemeClr val="tx1"/>
                  </a:outerShdw>
                </a:effectLst>
                <a:latin typeface="Teen" pitchFamily="2" charset="0"/>
              </a:rPr>
              <a:t> </a:t>
            </a:r>
          </a:p>
        </p:txBody>
      </p:sp>
      <p:sp>
        <p:nvSpPr>
          <p:cNvPr id="17341446" name="Text Box 6"/>
          <p:cNvSpPr txBox="1">
            <a:spLocks noChangeArrowheads="1"/>
          </p:cNvSpPr>
          <p:nvPr/>
        </p:nvSpPr>
        <p:spPr bwMode="auto">
          <a:xfrm>
            <a:off x="196850" y="4749107"/>
            <a:ext cx="8704263" cy="2086725"/>
          </a:xfrm>
          <a:prstGeom prst="rect">
            <a:avLst/>
          </a:prstGeom>
          <a:noFill/>
          <a:ln w="9525">
            <a:noFill/>
            <a:miter lim="800000"/>
            <a:headEnd/>
            <a:tailEnd/>
          </a:ln>
          <a:effectLst/>
        </p:spPr>
        <p:txBody>
          <a:bodyPr>
            <a:spAutoFit/>
          </a:bodyPr>
          <a:lstStyle/>
          <a:p>
            <a:pPr algn="r">
              <a:lnSpc>
                <a:spcPct val="70000"/>
              </a:lnSpc>
              <a:spcAft>
                <a:spcPct val="15000"/>
              </a:spcAft>
              <a:buClr>
                <a:srgbClr val="FFFF99"/>
              </a:buClr>
              <a:defRPr/>
            </a:pPr>
            <a:r>
              <a:rPr lang="en-US" sz="54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Be Not Afraid Of Them</a:t>
            </a:r>
          </a:p>
          <a:p>
            <a:pPr algn="r">
              <a:lnSpc>
                <a:spcPct val="70000"/>
              </a:lnSpc>
              <a:spcAft>
                <a:spcPct val="15000"/>
              </a:spcAft>
              <a:buClr>
                <a:srgbClr val="FFFF99"/>
              </a:buClr>
              <a:defRPr/>
            </a:pPr>
            <a:r>
              <a:rPr lang="en-US" sz="54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Remember The Lord Who Is Great And Terrible</a:t>
            </a:r>
          </a:p>
          <a:p>
            <a:pPr algn="r">
              <a:lnSpc>
                <a:spcPct val="70000"/>
              </a:lnSpc>
              <a:spcAft>
                <a:spcPct val="15000"/>
              </a:spcAft>
              <a:buClr>
                <a:srgbClr val="FFFF99"/>
              </a:buClr>
              <a:defRPr/>
            </a:pPr>
            <a:r>
              <a:rPr lang="en-US" sz="54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Fight For Your Family</a:t>
            </a:r>
            <a:endParaRPr lang="en-US" sz="54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7" name="Text Box 5"/>
          <p:cNvSpPr txBox="1">
            <a:spLocks noChangeArrowheads="1"/>
          </p:cNvSpPr>
          <p:nvPr/>
        </p:nvSpPr>
        <p:spPr bwMode="auto">
          <a:xfrm>
            <a:off x="219869" y="-217720"/>
            <a:ext cx="8704263" cy="1323439"/>
          </a:xfrm>
          <a:prstGeom prst="rect">
            <a:avLst/>
          </a:prstGeom>
          <a:noFill/>
          <a:ln w="9525">
            <a:noFill/>
            <a:miter lim="800000"/>
            <a:headEnd/>
            <a:tailEnd/>
          </a:ln>
          <a:effectLst/>
        </p:spPr>
        <p:txBody>
          <a:bodyPr>
            <a:spAutoFit/>
          </a:bodyPr>
          <a:lstStyle/>
          <a:p>
            <a:pPr algn="ctr">
              <a:spcAft>
                <a:spcPct val="20000"/>
              </a:spcAft>
              <a:buClr>
                <a:srgbClr val="FFFF99"/>
              </a:buClr>
              <a:defRPr/>
            </a:pPr>
            <a:r>
              <a:rPr lang="en-US" sz="8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 LOOKED UP AND ROSE UP!</a:t>
            </a:r>
            <a:endParaRPr lang="en-US" sz="8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41443"/>
                                        </p:tgtEl>
                                        <p:attrNameLst>
                                          <p:attrName>style.visibility</p:attrName>
                                        </p:attrNameLst>
                                      </p:cBhvr>
                                      <p:to>
                                        <p:strVal val="visible"/>
                                      </p:to>
                                    </p:set>
                                    <p:anim calcmode="lin" valueType="num">
                                      <p:cBhvr>
                                        <p:cTn id="12" dur="1000" fill="hold"/>
                                        <p:tgtEl>
                                          <p:spTgt spid="17341443"/>
                                        </p:tgtEl>
                                        <p:attrNameLst>
                                          <p:attrName>ppt_w</p:attrName>
                                        </p:attrNameLst>
                                      </p:cBhvr>
                                      <p:tavLst>
                                        <p:tav tm="0">
                                          <p:val>
                                            <p:strVal val="#ppt_w+.3"/>
                                          </p:val>
                                        </p:tav>
                                        <p:tav tm="100000">
                                          <p:val>
                                            <p:strVal val="#ppt_w"/>
                                          </p:val>
                                        </p:tav>
                                      </p:tavLst>
                                    </p:anim>
                                    <p:anim calcmode="lin" valueType="num">
                                      <p:cBhvr>
                                        <p:cTn id="13" dur="1000" fill="hold"/>
                                        <p:tgtEl>
                                          <p:spTgt spid="17341443"/>
                                        </p:tgtEl>
                                        <p:attrNameLst>
                                          <p:attrName>ppt_h</p:attrName>
                                        </p:attrNameLst>
                                      </p:cBhvr>
                                      <p:tavLst>
                                        <p:tav tm="0">
                                          <p:val>
                                            <p:strVal val="#ppt_h"/>
                                          </p:val>
                                        </p:tav>
                                        <p:tav tm="100000">
                                          <p:val>
                                            <p:strVal val="#ppt_h"/>
                                          </p:val>
                                        </p:tav>
                                      </p:tavLst>
                                    </p:anim>
                                    <p:animEffect transition="in" filter="fade">
                                      <p:cBhvr>
                                        <p:cTn id="14" dur="1000"/>
                                        <p:tgtEl>
                                          <p:spTgt spid="17341443"/>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41442"/>
                                        </p:tgtEl>
                                        <p:attrNameLst>
                                          <p:attrName>style.visibility</p:attrName>
                                        </p:attrNameLst>
                                      </p:cBhvr>
                                      <p:to>
                                        <p:strVal val="visible"/>
                                      </p:to>
                                    </p:set>
                                    <p:anim calcmode="lin" valueType="num">
                                      <p:cBhvr>
                                        <p:cTn id="17" dur="1000" fill="hold"/>
                                        <p:tgtEl>
                                          <p:spTgt spid="17341442"/>
                                        </p:tgtEl>
                                        <p:attrNameLst>
                                          <p:attrName>ppt_w</p:attrName>
                                        </p:attrNameLst>
                                      </p:cBhvr>
                                      <p:tavLst>
                                        <p:tav tm="0">
                                          <p:val>
                                            <p:strVal val="#ppt_w+.3"/>
                                          </p:val>
                                        </p:tav>
                                        <p:tav tm="100000">
                                          <p:val>
                                            <p:strVal val="#ppt_w"/>
                                          </p:val>
                                        </p:tav>
                                      </p:tavLst>
                                    </p:anim>
                                    <p:anim calcmode="lin" valueType="num">
                                      <p:cBhvr>
                                        <p:cTn id="18" dur="1000" fill="hold"/>
                                        <p:tgtEl>
                                          <p:spTgt spid="17341442"/>
                                        </p:tgtEl>
                                        <p:attrNameLst>
                                          <p:attrName>ppt_h</p:attrName>
                                        </p:attrNameLst>
                                      </p:cBhvr>
                                      <p:tavLst>
                                        <p:tav tm="0">
                                          <p:val>
                                            <p:strVal val="#ppt_h"/>
                                          </p:val>
                                        </p:tav>
                                        <p:tav tm="100000">
                                          <p:val>
                                            <p:strVal val="#ppt_h"/>
                                          </p:val>
                                        </p:tav>
                                      </p:tavLst>
                                    </p:anim>
                                    <p:animEffect transition="in" filter="fade">
                                      <p:cBhvr>
                                        <p:cTn id="19" dur="1000"/>
                                        <p:tgtEl>
                                          <p:spTgt spid="1734144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341446">
                                            <p:txEl>
                                              <p:pRg st="0" end="0"/>
                                            </p:txEl>
                                          </p:spTgt>
                                        </p:tgtEl>
                                        <p:attrNameLst>
                                          <p:attrName>style.visibility</p:attrName>
                                        </p:attrNameLst>
                                      </p:cBhvr>
                                      <p:to>
                                        <p:strVal val="visible"/>
                                      </p:to>
                                    </p:set>
                                    <p:animEffect transition="in" filter="fade">
                                      <p:cBhvr>
                                        <p:cTn id="24" dur="500"/>
                                        <p:tgtEl>
                                          <p:spTgt spid="1734144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341446">
                                            <p:txEl>
                                              <p:pRg st="1" end="1"/>
                                            </p:txEl>
                                          </p:spTgt>
                                        </p:tgtEl>
                                        <p:attrNameLst>
                                          <p:attrName>style.visibility</p:attrName>
                                        </p:attrNameLst>
                                      </p:cBhvr>
                                      <p:to>
                                        <p:strVal val="visible"/>
                                      </p:to>
                                    </p:set>
                                    <p:animEffect transition="in" filter="fade">
                                      <p:cBhvr>
                                        <p:cTn id="29" dur="500"/>
                                        <p:tgtEl>
                                          <p:spTgt spid="1734144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341446">
                                            <p:txEl>
                                              <p:pRg st="2" end="2"/>
                                            </p:txEl>
                                          </p:spTgt>
                                        </p:tgtEl>
                                        <p:attrNameLst>
                                          <p:attrName>style.visibility</p:attrName>
                                        </p:attrNameLst>
                                      </p:cBhvr>
                                      <p:to>
                                        <p:strVal val="visible"/>
                                      </p:to>
                                    </p:set>
                                    <p:animEffect transition="in" filter="fade">
                                      <p:cBhvr>
                                        <p:cTn id="34" dur="500"/>
                                        <p:tgtEl>
                                          <p:spTgt spid="173414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41442" grpId="0" animBg="1"/>
      <p:bldP spid="17341443" grpId="0" autoUpdateAnimBg="0"/>
      <p:bldP spid="17341446" grpId="0" build="allAtOnce"/>
      <p:bldP spid="7"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40419" name="Rectangle 3"/>
          <p:cNvSpPr>
            <a:spLocks noChangeArrowheads="1"/>
          </p:cNvSpPr>
          <p:nvPr/>
        </p:nvSpPr>
        <p:spPr bwMode="auto">
          <a:xfrm>
            <a:off x="203200" y="2184190"/>
            <a:ext cx="8763000" cy="3119041"/>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40420" name="Text Box 4"/>
          <p:cNvSpPr txBox="1">
            <a:spLocks noChangeArrowheads="1"/>
          </p:cNvSpPr>
          <p:nvPr/>
        </p:nvSpPr>
        <p:spPr bwMode="auto">
          <a:xfrm>
            <a:off x="254000" y="2225465"/>
            <a:ext cx="8610600" cy="307776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4:17</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They which </a:t>
            </a:r>
            <a:r>
              <a:rPr lang="en-US" b="0" dirty="0" err="1">
                <a:solidFill>
                  <a:schemeClr val="bg1"/>
                </a:solidFill>
                <a:effectLst>
                  <a:outerShdw blurRad="50800" dist="50800" dir="5400000" algn="ctr" rotWithShape="0">
                    <a:schemeClr val="tx1"/>
                  </a:outerShdw>
                </a:effectLst>
                <a:latin typeface="Teen" pitchFamily="2" charset="0"/>
              </a:rPr>
              <a:t>builded</a:t>
            </a:r>
            <a:r>
              <a:rPr lang="en-US" b="0" dirty="0">
                <a:solidFill>
                  <a:schemeClr val="bg1"/>
                </a:solidFill>
                <a:effectLst>
                  <a:outerShdw blurRad="50800" dist="50800" dir="5400000" algn="ctr" rotWithShape="0">
                    <a:schemeClr val="tx1"/>
                  </a:outerShdw>
                </a:effectLst>
                <a:latin typeface="Teen" pitchFamily="2" charset="0"/>
              </a:rPr>
              <a:t> on the wall, and they that bare burdens, with those that laded, every one with one of his hands wrought in the work, and with the other hand held a weapon. </a:t>
            </a:r>
          </a:p>
        </p:txBody>
      </p:sp>
      <p:sp>
        <p:nvSpPr>
          <p:cNvPr id="5" name="Text Box 5"/>
          <p:cNvSpPr txBox="1">
            <a:spLocks noChangeArrowheads="1"/>
          </p:cNvSpPr>
          <p:nvPr/>
        </p:nvSpPr>
        <p:spPr bwMode="auto">
          <a:xfrm>
            <a:off x="219869" y="163290"/>
            <a:ext cx="8704263" cy="1815882"/>
          </a:xfrm>
          <a:prstGeom prst="rect">
            <a:avLst/>
          </a:prstGeom>
          <a:noFill/>
          <a:ln w="9525">
            <a:noFill/>
            <a:miter lim="800000"/>
            <a:headEnd/>
            <a:tailEnd/>
          </a:ln>
          <a:effectLst/>
        </p:spPr>
        <p:txBody>
          <a:bodyPr>
            <a:spAutoFit/>
          </a:bodyPr>
          <a:lstStyle/>
          <a:p>
            <a:pPr algn="ctr">
              <a:lnSpc>
                <a:spcPct val="70000"/>
              </a:lnSpc>
              <a:spcAft>
                <a:spcPct val="20000"/>
              </a:spcAft>
              <a:buClr>
                <a:srgbClr val="FFFF99"/>
              </a:buClr>
              <a:defRPr/>
            </a:pPr>
            <a:r>
              <a:rPr lang="en-US" sz="8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IN ONE HAND WORK</a:t>
            </a:r>
            <a:br>
              <a:rPr lang="en-US" sz="8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8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IN THE OTHER A WEAPON</a:t>
            </a:r>
            <a:endParaRPr lang="en-US" sz="8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40420"/>
                                        </p:tgtEl>
                                        <p:attrNameLst>
                                          <p:attrName>style.visibility</p:attrName>
                                        </p:attrNameLst>
                                      </p:cBhvr>
                                      <p:to>
                                        <p:strVal val="visible"/>
                                      </p:to>
                                    </p:set>
                                    <p:anim calcmode="lin" valueType="num">
                                      <p:cBhvr>
                                        <p:cTn id="12" dur="1000" fill="hold"/>
                                        <p:tgtEl>
                                          <p:spTgt spid="17340420"/>
                                        </p:tgtEl>
                                        <p:attrNameLst>
                                          <p:attrName>ppt_w</p:attrName>
                                        </p:attrNameLst>
                                      </p:cBhvr>
                                      <p:tavLst>
                                        <p:tav tm="0">
                                          <p:val>
                                            <p:strVal val="#ppt_w+.3"/>
                                          </p:val>
                                        </p:tav>
                                        <p:tav tm="100000">
                                          <p:val>
                                            <p:strVal val="#ppt_w"/>
                                          </p:val>
                                        </p:tav>
                                      </p:tavLst>
                                    </p:anim>
                                    <p:anim calcmode="lin" valueType="num">
                                      <p:cBhvr>
                                        <p:cTn id="13" dur="1000" fill="hold"/>
                                        <p:tgtEl>
                                          <p:spTgt spid="17340420"/>
                                        </p:tgtEl>
                                        <p:attrNameLst>
                                          <p:attrName>ppt_h</p:attrName>
                                        </p:attrNameLst>
                                      </p:cBhvr>
                                      <p:tavLst>
                                        <p:tav tm="0">
                                          <p:val>
                                            <p:strVal val="#ppt_h"/>
                                          </p:val>
                                        </p:tav>
                                        <p:tav tm="100000">
                                          <p:val>
                                            <p:strVal val="#ppt_h"/>
                                          </p:val>
                                        </p:tav>
                                      </p:tavLst>
                                    </p:anim>
                                    <p:animEffect transition="in" filter="fade">
                                      <p:cBhvr>
                                        <p:cTn id="14" dur="1000"/>
                                        <p:tgtEl>
                                          <p:spTgt spid="17340420"/>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40419"/>
                                        </p:tgtEl>
                                        <p:attrNameLst>
                                          <p:attrName>style.visibility</p:attrName>
                                        </p:attrNameLst>
                                      </p:cBhvr>
                                      <p:to>
                                        <p:strVal val="visible"/>
                                      </p:to>
                                    </p:set>
                                    <p:anim calcmode="lin" valueType="num">
                                      <p:cBhvr>
                                        <p:cTn id="17" dur="1000" fill="hold"/>
                                        <p:tgtEl>
                                          <p:spTgt spid="17340419"/>
                                        </p:tgtEl>
                                        <p:attrNameLst>
                                          <p:attrName>ppt_w</p:attrName>
                                        </p:attrNameLst>
                                      </p:cBhvr>
                                      <p:tavLst>
                                        <p:tav tm="0">
                                          <p:val>
                                            <p:strVal val="#ppt_w+.3"/>
                                          </p:val>
                                        </p:tav>
                                        <p:tav tm="100000">
                                          <p:val>
                                            <p:strVal val="#ppt_w"/>
                                          </p:val>
                                        </p:tav>
                                      </p:tavLst>
                                    </p:anim>
                                    <p:anim calcmode="lin" valueType="num">
                                      <p:cBhvr>
                                        <p:cTn id="18" dur="1000" fill="hold"/>
                                        <p:tgtEl>
                                          <p:spTgt spid="17340419"/>
                                        </p:tgtEl>
                                        <p:attrNameLst>
                                          <p:attrName>ppt_h</p:attrName>
                                        </p:attrNameLst>
                                      </p:cBhvr>
                                      <p:tavLst>
                                        <p:tav tm="0">
                                          <p:val>
                                            <p:strVal val="#ppt_h"/>
                                          </p:val>
                                        </p:tav>
                                        <p:tav tm="100000">
                                          <p:val>
                                            <p:strVal val="#ppt_h"/>
                                          </p:val>
                                        </p:tav>
                                      </p:tavLst>
                                    </p:anim>
                                    <p:animEffect transition="in" filter="fade">
                                      <p:cBhvr>
                                        <p:cTn id="19" dur="1000"/>
                                        <p:tgtEl>
                                          <p:spTgt spid="1734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40419" grpId="0" animBg="1"/>
      <p:bldP spid="17340420" grpId="0" autoUpdateAnimBg="0"/>
      <p:bldP spid="5"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38371" name="Rectangle 3"/>
          <p:cNvSpPr>
            <a:spLocks noChangeArrowheads="1"/>
          </p:cNvSpPr>
          <p:nvPr/>
        </p:nvSpPr>
        <p:spPr bwMode="auto">
          <a:xfrm>
            <a:off x="203200" y="2236788"/>
            <a:ext cx="8763000" cy="2663825"/>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38372" name="Text Box 4"/>
          <p:cNvSpPr txBox="1">
            <a:spLocks noChangeArrowheads="1"/>
          </p:cNvSpPr>
          <p:nvPr/>
        </p:nvSpPr>
        <p:spPr bwMode="auto">
          <a:xfrm>
            <a:off x="254000" y="2278063"/>
            <a:ext cx="8610600" cy="257711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4:20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In what place therefore ye hear the sound of the trumpet, resort ye thither unto us: our God shall fight for us.</a:t>
            </a:r>
            <a:r>
              <a:rPr lang="en-US" b="0" dirty="0">
                <a:effectLst>
                  <a:outerShdw blurRad="50800" dist="50800" dir="5400000" algn="ctr" rotWithShape="0">
                    <a:schemeClr val="tx1"/>
                  </a:outerShdw>
                </a:effectLst>
                <a:latin typeface="Teen" pitchFamily="2" charset="0"/>
              </a:rPr>
              <a:t> </a:t>
            </a:r>
          </a:p>
        </p:txBody>
      </p:sp>
      <p:sp>
        <p:nvSpPr>
          <p:cNvPr id="5" name="Text Box 5"/>
          <p:cNvSpPr txBox="1">
            <a:spLocks noChangeArrowheads="1"/>
          </p:cNvSpPr>
          <p:nvPr/>
        </p:nvSpPr>
        <p:spPr bwMode="auto">
          <a:xfrm>
            <a:off x="109934" y="-206834"/>
            <a:ext cx="8924132" cy="1554272"/>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95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OUR GOD SHALL FIGHT FOR US</a:t>
            </a:r>
            <a:endParaRPr lang="en-US" sz="9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38372"/>
                                        </p:tgtEl>
                                        <p:attrNameLst>
                                          <p:attrName>style.visibility</p:attrName>
                                        </p:attrNameLst>
                                      </p:cBhvr>
                                      <p:to>
                                        <p:strVal val="visible"/>
                                      </p:to>
                                    </p:set>
                                    <p:anim calcmode="lin" valueType="num">
                                      <p:cBhvr>
                                        <p:cTn id="12" dur="1000" fill="hold"/>
                                        <p:tgtEl>
                                          <p:spTgt spid="17338372"/>
                                        </p:tgtEl>
                                        <p:attrNameLst>
                                          <p:attrName>ppt_w</p:attrName>
                                        </p:attrNameLst>
                                      </p:cBhvr>
                                      <p:tavLst>
                                        <p:tav tm="0">
                                          <p:val>
                                            <p:strVal val="#ppt_w+.3"/>
                                          </p:val>
                                        </p:tav>
                                        <p:tav tm="100000">
                                          <p:val>
                                            <p:strVal val="#ppt_w"/>
                                          </p:val>
                                        </p:tav>
                                      </p:tavLst>
                                    </p:anim>
                                    <p:anim calcmode="lin" valueType="num">
                                      <p:cBhvr>
                                        <p:cTn id="13" dur="1000" fill="hold"/>
                                        <p:tgtEl>
                                          <p:spTgt spid="17338372"/>
                                        </p:tgtEl>
                                        <p:attrNameLst>
                                          <p:attrName>ppt_h</p:attrName>
                                        </p:attrNameLst>
                                      </p:cBhvr>
                                      <p:tavLst>
                                        <p:tav tm="0">
                                          <p:val>
                                            <p:strVal val="#ppt_h"/>
                                          </p:val>
                                        </p:tav>
                                        <p:tav tm="100000">
                                          <p:val>
                                            <p:strVal val="#ppt_h"/>
                                          </p:val>
                                        </p:tav>
                                      </p:tavLst>
                                    </p:anim>
                                    <p:animEffect transition="in" filter="fade">
                                      <p:cBhvr>
                                        <p:cTn id="14" dur="1000"/>
                                        <p:tgtEl>
                                          <p:spTgt spid="17338372"/>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38371"/>
                                        </p:tgtEl>
                                        <p:attrNameLst>
                                          <p:attrName>style.visibility</p:attrName>
                                        </p:attrNameLst>
                                      </p:cBhvr>
                                      <p:to>
                                        <p:strVal val="visible"/>
                                      </p:to>
                                    </p:set>
                                    <p:anim calcmode="lin" valueType="num">
                                      <p:cBhvr>
                                        <p:cTn id="17" dur="1000" fill="hold"/>
                                        <p:tgtEl>
                                          <p:spTgt spid="17338371"/>
                                        </p:tgtEl>
                                        <p:attrNameLst>
                                          <p:attrName>ppt_w</p:attrName>
                                        </p:attrNameLst>
                                      </p:cBhvr>
                                      <p:tavLst>
                                        <p:tav tm="0">
                                          <p:val>
                                            <p:strVal val="#ppt_w+.3"/>
                                          </p:val>
                                        </p:tav>
                                        <p:tav tm="100000">
                                          <p:val>
                                            <p:strVal val="#ppt_w"/>
                                          </p:val>
                                        </p:tav>
                                      </p:tavLst>
                                    </p:anim>
                                    <p:anim calcmode="lin" valueType="num">
                                      <p:cBhvr>
                                        <p:cTn id="18" dur="1000" fill="hold"/>
                                        <p:tgtEl>
                                          <p:spTgt spid="17338371"/>
                                        </p:tgtEl>
                                        <p:attrNameLst>
                                          <p:attrName>ppt_h</p:attrName>
                                        </p:attrNameLst>
                                      </p:cBhvr>
                                      <p:tavLst>
                                        <p:tav tm="0">
                                          <p:val>
                                            <p:strVal val="#ppt_h"/>
                                          </p:val>
                                        </p:tav>
                                        <p:tav tm="100000">
                                          <p:val>
                                            <p:strVal val="#ppt_h"/>
                                          </p:val>
                                        </p:tav>
                                      </p:tavLst>
                                    </p:anim>
                                    <p:animEffect transition="in" filter="fade">
                                      <p:cBhvr>
                                        <p:cTn id="19" dur="1000"/>
                                        <p:tgtEl>
                                          <p:spTgt spid="17338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8371" grpId="0" animBg="1"/>
      <p:bldP spid="17338372" grpId="0" autoUpdateAnimBg="0"/>
      <p:bldP spid="5"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37347" name="Rectangle 3"/>
          <p:cNvSpPr>
            <a:spLocks noChangeArrowheads="1"/>
          </p:cNvSpPr>
          <p:nvPr/>
        </p:nvSpPr>
        <p:spPr bwMode="auto">
          <a:xfrm>
            <a:off x="203200" y="1868488"/>
            <a:ext cx="8763000" cy="3607701"/>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37348" name="Text Box 4"/>
          <p:cNvSpPr txBox="1">
            <a:spLocks noChangeArrowheads="1"/>
          </p:cNvSpPr>
          <p:nvPr/>
        </p:nvSpPr>
        <p:spPr bwMode="auto">
          <a:xfrm>
            <a:off x="254000" y="1909763"/>
            <a:ext cx="8610600" cy="356642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4:23</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So neither I, nor my brethren, nor my servants, nor the men of the guard which followed me, none of us put off our clothes, saving that every one put them off for washing. </a:t>
            </a:r>
          </a:p>
        </p:txBody>
      </p:sp>
      <p:sp>
        <p:nvSpPr>
          <p:cNvPr id="5" name="Text Box 5"/>
          <p:cNvSpPr txBox="1">
            <a:spLocks noChangeArrowheads="1"/>
          </p:cNvSpPr>
          <p:nvPr/>
        </p:nvSpPr>
        <p:spPr bwMode="auto">
          <a:xfrm>
            <a:off x="0" y="-217720"/>
            <a:ext cx="9143999" cy="1384995"/>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4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NONE OF US PUT OFF OUR CLOTHES</a:t>
            </a:r>
            <a:endParaRPr lang="en-US" sz="84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37348"/>
                                        </p:tgtEl>
                                        <p:attrNameLst>
                                          <p:attrName>style.visibility</p:attrName>
                                        </p:attrNameLst>
                                      </p:cBhvr>
                                      <p:to>
                                        <p:strVal val="visible"/>
                                      </p:to>
                                    </p:set>
                                    <p:anim calcmode="lin" valueType="num">
                                      <p:cBhvr>
                                        <p:cTn id="12" dur="1000" fill="hold"/>
                                        <p:tgtEl>
                                          <p:spTgt spid="17337348"/>
                                        </p:tgtEl>
                                        <p:attrNameLst>
                                          <p:attrName>ppt_w</p:attrName>
                                        </p:attrNameLst>
                                      </p:cBhvr>
                                      <p:tavLst>
                                        <p:tav tm="0">
                                          <p:val>
                                            <p:strVal val="#ppt_w+.3"/>
                                          </p:val>
                                        </p:tav>
                                        <p:tav tm="100000">
                                          <p:val>
                                            <p:strVal val="#ppt_w"/>
                                          </p:val>
                                        </p:tav>
                                      </p:tavLst>
                                    </p:anim>
                                    <p:anim calcmode="lin" valueType="num">
                                      <p:cBhvr>
                                        <p:cTn id="13" dur="1000" fill="hold"/>
                                        <p:tgtEl>
                                          <p:spTgt spid="17337348"/>
                                        </p:tgtEl>
                                        <p:attrNameLst>
                                          <p:attrName>ppt_h</p:attrName>
                                        </p:attrNameLst>
                                      </p:cBhvr>
                                      <p:tavLst>
                                        <p:tav tm="0">
                                          <p:val>
                                            <p:strVal val="#ppt_h"/>
                                          </p:val>
                                        </p:tav>
                                        <p:tav tm="100000">
                                          <p:val>
                                            <p:strVal val="#ppt_h"/>
                                          </p:val>
                                        </p:tav>
                                      </p:tavLst>
                                    </p:anim>
                                    <p:animEffect transition="in" filter="fade">
                                      <p:cBhvr>
                                        <p:cTn id="14" dur="1000"/>
                                        <p:tgtEl>
                                          <p:spTgt spid="17337348"/>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37347"/>
                                        </p:tgtEl>
                                        <p:attrNameLst>
                                          <p:attrName>style.visibility</p:attrName>
                                        </p:attrNameLst>
                                      </p:cBhvr>
                                      <p:to>
                                        <p:strVal val="visible"/>
                                      </p:to>
                                    </p:set>
                                    <p:anim calcmode="lin" valueType="num">
                                      <p:cBhvr>
                                        <p:cTn id="17" dur="1000" fill="hold"/>
                                        <p:tgtEl>
                                          <p:spTgt spid="17337347"/>
                                        </p:tgtEl>
                                        <p:attrNameLst>
                                          <p:attrName>ppt_w</p:attrName>
                                        </p:attrNameLst>
                                      </p:cBhvr>
                                      <p:tavLst>
                                        <p:tav tm="0">
                                          <p:val>
                                            <p:strVal val="#ppt_w+.3"/>
                                          </p:val>
                                        </p:tav>
                                        <p:tav tm="100000">
                                          <p:val>
                                            <p:strVal val="#ppt_w"/>
                                          </p:val>
                                        </p:tav>
                                      </p:tavLst>
                                    </p:anim>
                                    <p:anim calcmode="lin" valueType="num">
                                      <p:cBhvr>
                                        <p:cTn id="18" dur="1000" fill="hold"/>
                                        <p:tgtEl>
                                          <p:spTgt spid="17337347"/>
                                        </p:tgtEl>
                                        <p:attrNameLst>
                                          <p:attrName>ppt_h</p:attrName>
                                        </p:attrNameLst>
                                      </p:cBhvr>
                                      <p:tavLst>
                                        <p:tav tm="0">
                                          <p:val>
                                            <p:strVal val="#ppt_h"/>
                                          </p:val>
                                        </p:tav>
                                        <p:tav tm="100000">
                                          <p:val>
                                            <p:strVal val="#ppt_h"/>
                                          </p:val>
                                        </p:tav>
                                      </p:tavLst>
                                    </p:anim>
                                    <p:animEffect transition="in" filter="fade">
                                      <p:cBhvr>
                                        <p:cTn id="19" dur="1000"/>
                                        <p:tgtEl>
                                          <p:spTgt spid="1733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7347" grpId="0" animBg="1"/>
      <p:bldP spid="17337348" grpId="0" autoUpdateAnimBg="0"/>
      <p:bldP spid="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86498" name="Text Box 2"/>
          <p:cNvSpPr txBox="1">
            <a:spLocks noChangeArrowheads="1"/>
          </p:cNvSpPr>
          <p:nvPr/>
        </p:nvSpPr>
        <p:spPr bwMode="auto">
          <a:xfrm>
            <a:off x="123825" y="987731"/>
            <a:ext cx="8905875" cy="5209118"/>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9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This Kind Of Victorious Attitude Can Radically Change Things, But You Will Face Intense Opposition From The Enemy</a:t>
            </a:r>
            <a:endParaRPr lang="en-US" sz="9500" b="0" dirty="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86498">
                                            <p:txEl>
                                              <p:pRg st="0" end="0"/>
                                            </p:txEl>
                                          </p:spTgt>
                                        </p:tgtEl>
                                        <p:attrNameLst>
                                          <p:attrName>style.visibility</p:attrName>
                                        </p:attrNameLst>
                                      </p:cBhvr>
                                      <p:to>
                                        <p:strVal val="visible"/>
                                      </p:to>
                                    </p:set>
                                    <p:animEffect transition="in" filter="fade">
                                      <p:cBhvr>
                                        <p:cTn id="7" dur="500"/>
                                        <p:tgtEl>
                                          <p:spTgt spid="173864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86498"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738547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385474"/>
                                        </p:tgtEl>
                                        <p:attrNameLst>
                                          <p:attrName>style.visibility</p:attrName>
                                        </p:attrNameLst>
                                      </p:cBhvr>
                                      <p:to>
                                        <p:strVal val="visible"/>
                                      </p:to>
                                    </p:set>
                                    <p:animEffect transition="in" filter="fade">
                                      <p:cBhvr>
                                        <p:cTn id="7" dur="1000"/>
                                        <p:tgtEl>
                                          <p:spTgt spid="17385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36323" name="Rectangle 3"/>
          <p:cNvSpPr>
            <a:spLocks noChangeArrowheads="1"/>
          </p:cNvSpPr>
          <p:nvPr/>
        </p:nvSpPr>
        <p:spPr bwMode="auto">
          <a:xfrm>
            <a:off x="203200" y="1449389"/>
            <a:ext cx="8763000" cy="4592586"/>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336324" name="Text Box 4"/>
          <p:cNvSpPr txBox="1">
            <a:spLocks noChangeArrowheads="1"/>
          </p:cNvSpPr>
          <p:nvPr/>
        </p:nvSpPr>
        <p:spPr bwMode="auto">
          <a:xfrm>
            <a:off x="254000" y="1490663"/>
            <a:ext cx="8610600" cy="4551311"/>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6:1-2</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1 </a:t>
            </a:r>
            <a:r>
              <a:rPr lang="en-US" b="0" dirty="0">
                <a:solidFill>
                  <a:schemeClr val="bg1"/>
                </a:solidFill>
                <a:effectLst>
                  <a:outerShdw blurRad="50800" dist="50800" dir="5400000" algn="ctr" rotWithShape="0">
                    <a:schemeClr val="tx1"/>
                  </a:outerShdw>
                </a:effectLst>
                <a:latin typeface="Teen" pitchFamily="2" charset="0"/>
              </a:rPr>
              <a:t>Now it came to pass when </a:t>
            </a:r>
            <a:r>
              <a:rPr lang="en-US" b="0" dirty="0" err="1">
                <a:solidFill>
                  <a:schemeClr val="bg1"/>
                </a:solidFill>
                <a:effectLst>
                  <a:outerShdw blurRad="50800" dist="50800" dir="5400000" algn="ctr" rotWithShape="0">
                    <a:schemeClr val="tx1"/>
                  </a:outerShdw>
                </a:effectLst>
                <a:latin typeface="Teen" pitchFamily="2" charset="0"/>
              </a:rPr>
              <a:t>Sanballat</a:t>
            </a:r>
            <a:r>
              <a:rPr lang="en-US" b="0" dirty="0">
                <a:solidFill>
                  <a:schemeClr val="bg1"/>
                </a:solidFill>
                <a:effectLst>
                  <a:outerShdw blurRad="50800" dist="50800" dir="5400000" algn="ctr" rotWithShape="0">
                    <a:schemeClr val="tx1"/>
                  </a:outerShdw>
                </a:effectLst>
                <a:latin typeface="Teen" pitchFamily="2" charset="0"/>
              </a:rPr>
              <a:t>, and </a:t>
            </a:r>
            <a:r>
              <a:rPr lang="en-US" b="0" dirty="0" err="1">
                <a:solidFill>
                  <a:schemeClr val="bg1"/>
                </a:solidFill>
                <a:effectLst>
                  <a:outerShdw blurRad="50800" dist="50800" dir="5400000" algn="ctr" rotWithShape="0">
                    <a:schemeClr val="tx1"/>
                  </a:outerShdw>
                </a:effectLst>
                <a:latin typeface="Teen" pitchFamily="2" charset="0"/>
              </a:rPr>
              <a:t>Tobiah</a:t>
            </a:r>
            <a:r>
              <a:rPr lang="en-US" b="0" dirty="0">
                <a:solidFill>
                  <a:schemeClr val="bg1"/>
                </a:solidFill>
                <a:effectLst>
                  <a:outerShdw blurRad="50800" dist="50800" dir="5400000" algn="ctr" rotWithShape="0">
                    <a:schemeClr val="tx1"/>
                  </a:outerShdw>
                </a:effectLst>
                <a:latin typeface="Teen" pitchFamily="2" charset="0"/>
              </a:rPr>
              <a:t>, and </a:t>
            </a:r>
            <a:r>
              <a:rPr lang="en-US" b="0" dirty="0" err="1">
                <a:solidFill>
                  <a:schemeClr val="bg1"/>
                </a:solidFill>
                <a:effectLst>
                  <a:outerShdw blurRad="50800" dist="50800" dir="5400000" algn="ctr" rotWithShape="0">
                    <a:schemeClr val="tx1"/>
                  </a:outerShdw>
                </a:effectLst>
                <a:latin typeface="Teen" pitchFamily="2" charset="0"/>
              </a:rPr>
              <a:t>Geshem</a:t>
            </a:r>
            <a:r>
              <a:rPr lang="en-US" b="0" dirty="0">
                <a:solidFill>
                  <a:schemeClr val="bg1"/>
                </a:solidFill>
                <a:effectLst>
                  <a:outerShdw blurRad="50800" dist="50800" dir="5400000" algn="ctr" rotWithShape="0">
                    <a:schemeClr val="tx1"/>
                  </a:outerShdw>
                </a:effectLst>
                <a:latin typeface="Teen" pitchFamily="2" charset="0"/>
              </a:rPr>
              <a:t> the Arabian, and the rest of our enemies, heard that I had </a:t>
            </a:r>
            <a:r>
              <a:rPr lang="en-US" b="0" dirty="0" err="1">
                <a:solidFill>
                  <a:schemeClr val="bg1"/>
                </a:solidFill>
                <a:effectLst>
                  <a:outerShdw blurRad="50800" dist="50800" dir="5400000" algn="ctr" rotWithShape="0">
                    <a:schemeClr val="tx1"/>
                  </a:outerShdw>
                </a:effectLst>
                <a:latin typeface="Teen" pitchFamily="2" charset="0"/>
              </a:rPr>
              <a:t>builded</a:t>
            </a:r>
            <a:r>
              <a:rPr lang="en-US" b="0" dirty="0">
                <a:solidFill>
                  <a:schemeClr val="bg1"/>
                </a:solidFill>
                <a:effectLst>
                  <a:outerShdw blurRad="50800" dist="50800" dir="5400000" algn="ctr" rotWithShape="0">
                    <a:schemeClr val="tx1"/>
                  </a:outerShdw>
                </a:effectLst>
                <a:latin typeface="Teen" pitchFamily="2" charset="0"/>
              </a:rPr>
              <a:t> the wall, and that there was no breach left therein; (though at that time I had not set up the doors upon the gates;)</a:t>
            </a:r>
          </a:p>
        </p:txBody>
      </p:sp>
      <p:sp>
        <p:nvSpPr>
          <p:cNvPr id="5" name="Text Box 5"/>
          <p:cNvSpPr txBox="1">
            <a:spLocks noChangeArrowheads="1"/>
          </p:cNvSpPr>
          <p:nvPr/>
        </p:nvSpPr>
        <p:spPr bwMode="auto">
          <a:xfrm>
            <a:off x="0" y="-206834"/>
            <a:ext cx="9143999" cy="1354217"/>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200" b="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DISTRACTED</a:t>
            </a:r>
            <a:endParaRPr lang="en-US" sz="8200" b="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36324"/>
                                        </p:tgtEl>
                                        <p:attrNameLst>
                                          <p:attrName>style.visibility</p:attrName>
                                        </p:attrNameLst>
                                      </p:cBhvr>
                                      <p:to>
                                        <p:strVal val="visible"/>
                                      </p:to>
                                    </p:set>
                                    <p:anim calcmode="lin" valueType="num">
                                      <p:cBhvr>
                                        <p:cTn id="12" dur="1000" fill="hold"/>
                                        <p:tgtEl>
                                          <p:spTgt spid="17336324"/>
                                        </p:tgtEl>
                                        <p:attrNameLst>
                                          <p:attrName>ppt_w</p:attrName>
                                        </p:attrNameLst>
                                      </p:cBhvr>
                                      <p:tavLst>
                                        <p:tav tm="0">
                                          <p:val>
                                            <p:strVal val="#ppt_w+.3"/>
                                          </p:val>
                                        </p:tav>
                                        <p:tav tm="100000">
                                          <p:val>
                                            <p:strVal val="#ppt_w"/>
                                          </p:val>
                                        </p:tav>
                                      </p:tavLst>
                                    </p:anim>
                                    <p:anim calcmode="lin" valueType="num">
                                      <p:cBhvr>
                                        <p:cTn id="13" dur="1000" fill="hold"/>
                                        <p:tgtEl>
                                          <p:spTgt spid="17336324"/>
                                        </p:tgtEl>
                                        <p:attrNameLst>
                                          <p:attrName>ppt_h</p:attrName>
                                        </p:attrNameLst>
                                      </p:cBhvr>
                                      <p:tavLst>
                                        <p:tav tm="0">
                                          <p:val>
                                            <p:strVal val="#ppt_h"/>
                                          </p:val>
                                        </p:tav>
                                        <p:tav tm="100000">
                                          <p:val>
                                            <p:strVal val="#ppt_h"/>
                                          </p:val>
                                        </p:tav>
                                      </p:tavLst>
                                    </p:anim>
                                    <p:animEffect transition="in" filter="fade">
                                      <p:cBhvr>
                                        <p:cTn id="14" dur="1000"/>
                                        <p:tgtEl>
                                          <p:spTgt spid="17336324"/>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36323"/>
                                        </p:tgtEl>
                                        <p:attrNameLst>
                                          <p:attrName>style.visibility</p:attrName>
                                        </p:attrNameLst>
                                      </p:cBhvr>
                                      <p:to>
                                        <p:strVal val="visible"/>
                                      </p:to>
                                    </p:set>
                                    <p:anim calcmode="lin" valueType="num">
                                      <p:cBhvr>
                                        <p:cTn id="17" dur="1000" fill="hold"/>
                                        <p:tgtEl>
                                          <p:spTgt spid="17336323"/>
                                        </p:tgtEl>
                                        <p:attrNameLst>
                                          <p:attrName>ppt_w</p:attrName>
                                        </p:attrNameLst>
                                      </p:cBhvr>
                                      <p:tavLst>
                                        <p:tav tm="0">
                                          <p:val>
                                            <p:strVal val="#ppt_w+.3"/>
                                          </p:val>
                                        </p:tav>
                                        <p:tav tm="100000">
                                          <p:val>
                                            <p:strVal val="#ppt_w"/>
                                          </p:val>
                                        </p:tav>
                                      </p:tavLst>
                                    </p:anim>
                                    <p:anim calcmode="lin" valueType="num">
                                      <p:cBhvr>
                                        <p:cTn id="18" dur="1000" fill="hold"/>
                                        <p:tgtEl>
                                          <p:spTgt spid="17336323"/>
                                        </p:tgtEl>
                                        <p:attrNameLst>
                                          <p:attrName>ppt_h</p:attrName>
                                        </p:attrNameLst>
                                      </p:cBhvr>
                                      <p:tavLst>
                                        <p:tav tm="0">
                                          <p:val>
                                            <p:strVal val="#ppt_h"/>
                                          </p:val>
                                        </p:tav>
                                        <p:tav tm="100000">
                                          <p:val>
                                            <p:strVal val="#ppt_h"/>
                                          </p:val>
                                        </p:tav>
                                      </p:tavLst>
                                    </p:anim>
                                    <p:animEffect transition="in" filter="fade">
                                      <p:cBhvr>
                                        <p:cTn id="19" dur="1000"/>
                                        <p:tgtEl>
                                          <p:spTgt spid="1733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6323" grpId="0" animBg="1"/>
      <p:bldP spid="17336324" grpId="0" autoUpdateAnimBg="0"/>
      <p:bldP spid="5"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87523" name="Rectangle 3"/>
          <p:cNvSpPr>
            <a:spLocks noChangeArrowheads="1"/>
          </p:cNvSpPr>
          <p:nvPr/>
        </p:nvSpPr>
        <p:spPr bwMode="auto">
          <a:xfrm>
            <a:off x="203200" y="1449388"/>
            <a:ext cx="8763000" cy="3119041"/>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387524" name="Text Box 4"/>
          <p:cNvSpPr txBox="1">
            <a:spLocks noChangeArrowheads="1"/>
          </p:cNvSpPr>
          <p:nvPr/>
        </p:nvSpPr>
        <p:spPr bwMode="auto">
          <a:xfrm>
            <a:off x="254000" y="1490663"/>
            <a:ext cx="8610600" cy="307776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6:1-2</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2 </a:t>
            </a:r>
            <a:r>
              <a:rPr lang="en-US" b="0" dirty="0">
                <a:solidFill>
                  <a:schemeClr val="bg1"/>
                </a:solidFill>
                <a:effectLst>
                  <a:outerShdw blurRad="50800" dist="50800" dir="5400000" algn="ctr" rotWithShape="0">
                    <a:schemeClr val="tx1"/>
                  </a:outerShdw>
                </a:effectLst>
                <a:latin typeface="Teen" pitchFamily="2" charset="0"/>
              </a:rPr>
              <a:t>That </a:t>
            </a:r>
            <a:r>
              <a:rPr lang="en-US" b="0" dirty="0" err="1">
                <a:solidFill>
                  <a:schemeClr val="bg1"/>
                </a:solidFill>
                <a:effectLst>
                  <a:outerShdw blurRad="50800" dist="50800" dir="5400000" algn="ctr" rotWithShape="0">
                    <a:schemeClr val="tx1"/>
                  </a:outerShdw>
                </a:effectLst>
                <a:latin typeface="Teen" pitchFamily="2" charset="0"/>
              </a:rPr>
              <a:t>Sanballat</a:t>
            </a:r>
            <a:r>
              <a:rPr lang="en-US" b="0" dirty="0">
                <a:solidFill>
                  <a:schemeClr val="bg1"/>
                </a:solidFill>
                <a:effectLst>
                  <a:outerShdw blurRad="50800" dist="50800" dir="5400000" algn="ctr" rotWithShape="0">
                    <a:schemeClr val="tx1"/>
                  </a:outerShdw>
                </a:effectLst>
                <a:latin typeface="Teen" pitchFamily="2" charset="0"/>
              </a:rPr>
              <a:t> and </a:t>
            </a:r>
            <a:r>
              <a:rPr lang="en-US" b="0" dirty="0" err="1">
                <a:solidFill>
                  <a:schemeClr val="bg1"/>
                </a:solidFill>
                <a:effectLst>
                  <a:outerShdw blurRad="50800" dist="50800" dir="5400000" algn="ctr" rotWithShape="0">
                    <a:schemeClr val="tx1"/>
                  </a:outerShdw>
                </a:effectLst>
                <a:latin typeface="Teen" pitchFamily="2" charset="0"/>
              </a:rPr>
              <a:t>Geshem</a:t>
            </a:r>
            <a:r>
              <a:rPr lang="en-US" b="0" dirty="0">
                <a:solidFill>
                  <a:schemeClr val="bg1"/>
                </a:solidFill>
                <a:effectLst>
                  <a:outerShdw blurRad="50800" dist="50800" dir="5400000" algn="ctr" rotWithShape="0">
                    <a:schemeClr val="tx1"/>
                  </a:outerShdw>
                </a:effectLst>
                <a:latin typeface="Teen" pitchFamily="2" charset="0"/>
              </a:rPr>
              <a:t> sent unto me, saying, Come, let us meet together in some one of the villages in the plain of Ono. But they thought to do me mischief.</a:t>
            </a:r>
          </a:p>
        </p:txBody>
      </p:sp>
      <p:sp>
        <p:nvSpPr>
          <p:cNvPr id="5" name="Text Box 5"/>
          <p:cNvSpPr txBox="1">
            <a:spLocks noChangeArrowheads="1"/>
          </p:cNvSpPr>
          <p:nvPr/>
        </p:nvSpPr>
        <p:spPr bwMode="auto">
          <a:xfrm>
            <a:off x="0" y="-206834"/>
            <a:ext cx="9143999" cy="1354217"/>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200" b="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DISTRACTED</a:t>
            </a:r>
            <a:endParaRPr lang="en-US" sz="8200" b="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35299" name="Rectangle 3"/>
          <p:cNvSpPr>
            <a:spLocks noChangeArrowheads="1"/>
          </p:cNvSpPr>
          <p:nvPr/>
        </p:nvSpPr>
        <p:spPr bwMode="auto">
          <a:xfrm>
            <a:off x="2874963" y="0"/>
            <a:ext cx="3181350" cy="6858000"/>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335298" name="Text Box 2"/>
          <p:cNvSpPr txBox="1">
            <a:spLocks noChangeArrowheads="1"/>
          </p:cNvSpPr>
          <p:nvPr/>
        </p:nvSpPr>
        <p:spPr bwMode="auto">
          <a:xfrm>
            <a:off x="196850" y="2365553"/>
            <a:ext cx="8704263" cy="2785378"/>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12500" dirty="0" smtClean="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rPr>
              <a:t>SATAN WANTS YOU TO LOSE YOUR FOCUS!</a:t>
            </a:r>
            <a:endParaRPr lang="en-US" sz="12500" dirty="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335299"/>
                                        </p:tgtEl>
                                        <p:attrNameLst>
                                          <p:attrName>style.visibility</p:attrName>
                                        </p:attrNameLst>
                                      </p:cBhvr>
                                      <p:to>
                                        <p:strVal val="visible"/>
                                      </p:to>
                                    </p:set>
                                    <p:anim calcmode="lin" valueType="num">
                                      <p:cBhvr>
                                        <p:cTn id="7" dur="1000" fill="hold"/>
                                        <p:tgtEl>
                                          <p:spTgt spid="17335299"/>
                                        </p:tgtEl>
                                        <p:attrNameLst>
                                          <p:attrName>ppt_w</p:attrName>
                                        </p:attrNameLst>
                                      </p:cBhvr>
                                      <p:tavLst>
                                        <p:tav tm="0">
                                          <p:val>
                                            <p:strVal val="#ppt_w*0.70"/>
                                          </p:val>
                                        </p:tav>
                                        <p:tav tm="100000">
                                          <p:val>
                                            <p:strVal val="#ppt_w"/>
                                          </p:val>
                                        </p:tav>
                                      </p:tavLst>
                                    </p:anim>
                                    <p:anim calcmode="lin" valueType="num">
                                      <p:cBhvr>
                                        <p:cTn id="8" dur="1000" fill="hold"/>
                                        <p:tgtEl>
                                          <p:spTgt spid="17335299"/>
                                        </p:tgtEl>
                                        <p:attrNameLst>
                                          <p:attrName>ppt_h</p:attrName>
                                        </p:attrNameLst>
                                      </p:cBhvr>
                                      <p:tavLst>
                                        <p:tav tm="0">
                                          <p:val>
                                            <p:strVal val="#ppt_h"/>
                                          </p:val>
                                        </p:tav>
                                        <p:tav tm="100000">
                                          <p:val>
                                            <p:strVal val="#ppt_h"/>
                                          </p:val>
                                        </p:tav>
                                      </p:tavLst>
                                    </p:anim>
                                    <p:animEffect transition="in" filter="fade">
                                      <p:cBhvr>
                                        <p:cTn id="9" dur="1000"/>
                                        <p:tgtEl>
                                          <p:spTgt spid="17335299"/>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335298">
                                            <p:txEl>
                                              <p:pRg st="0" end="0"/>
                                            </p:txEl>
                                          </p:spTgt>
                                        </p:tgtEl>
                                        <p:attrNameLst>
                                          <p:attrName>style.visibility</p:attrName>
                                        </p:attrNameLst>
                                      </p:cBhvr>
                                      <p:to>
                                        <p:strVal val="visible"/>
                                      </p:to>
                                    </p:set>
                                    <p:anim calcmode="lin" valueType="num">
                                      <p:cBhvr>
                                        <p:cTn id="12" dur="1000" fill="hold"/>
                                        <p:tgtEl>
                                          <p:spTgt spid="17335298">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1733529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73352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5299" grpId="0" animBg="1"/>
      <p:bldP spid="17335298"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389571" name="Rectangle 3"/>
          <p:cNvSpPr>
            <a:spLocks noChangeArrowheads="1"/>
          </p:cNvSpPr>
          <p:nvPr/>
        </p:nvSpPr>
        <p:spPr bwMode="auto">
          <a:xfrm>
            <a:off x="203200" y="1753745"/>
            <a:ext cx="8763000" cy="4635786"/>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389572" name="Text Box 4"/>
          <p:cNvSpPr txBox="1">
            <a:spLocks noChangeArrowheads="1"/>
          </p:cNvSpPr>
          <p:nvPr/>
        </p:nvSpPr>
        <p:spPr bwMode="auto">
          <a:xfrm>
            <a:off x="254000" y="1798195"/>
            <a:ext cx="8610600" cy="4546886"/>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6:3-4</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3 </a:t>
            </a:r>
            <a:r>
              <a:rPr lang="en-US" b="0" dirty="0">
                <a:solidFill>
                  <a:schemeClr val="bg1"/>
                </a:solidFill>
                <a:effectLst>
                  <a:outerShdw blurRad="50800" dist="50800" dir="5400000" algn="ctr" rotWithShape="0">
                    <a:schemeClr val="tx1"/>
                  </a:outerShdw>
                </a:effectLst>
                <a:latin typeface="Teen" pitchFamily="2" charset="0"/>
              </a:rPr>
              <a:t>And I sent messengers unto them, saying, I am doing a great work, so that I cannot come down: why should the work cease, whilst I leave it, and come down to you? </a:t>
            </a:r>
          </a:p>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4</a:t>
            </a:r>
            <a:r>
              <a:rPr lang="en-US" b="0" dirty="0">
                <a:solidFill>
                  <a:srgbClr val="66FF66"/>
                </a:solidFill>
                <a:effectLst>
                  <a:outerShdw blurRad="50800" dist="50800" dir="5400000" algn="ctr" rotWithShape="0">
                    <a:schemeClr val="tx1"/>
                  </a:outerShdw>
                </a:effectLst>
                <a:latin typeface="Teen" pitchFamily="2" charset="0"/>
              </a:rPr>
              <a:t> </a:t>
            </a:r>
            <a:r>
              <a:rPr lang="en-US" b="0" dirty="0">
                <a:solidFill>
                  <a:schemeClr val="bg1"/>
                </a:solidFill>
                <a:effectLst>
                  <a:outerShdw blurRad="50800" dist="50800" dir="5400000" algn="ctr" rotWithShape="0">
                    <a:schemeClr val="tx1"/>
                  </a:outerShdw>
                </a:effectLst>
                <a:latin typeface="Teen" pitchFamily="2" charset="0"/>
              </a:rPr>
              <a:t>Yet they sent unto me four times after this sort; and I answered them after the same manner.</a:t>
            </a: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389572"/>
                                        </p:tgtEl>
                                        <p:attrNameLst>
                                          <p:attrName>style.visibility</p:attrName>
                                        </p:attrNameLst>
                                      </p:cBhvr>
                                      <p:to>
                                        <p:strVal val="visible"/>
                                      </p:to>
                                    </p:set>
                                    <p:anim calcmode="lin" valueType="num">
                                      <p:cBhvr>
                                        <p:cTn id="12" dur="1000" fill="hold"/>
                                        <p:tgtEl>
                                          <p:spTgt spid="17389572"/>
                                        </p:tgtEl>
                                        <p:attrNameLst>
                                          <p:attrName>ppt_w</p:attrName>
                                        </p:attrNameLst>
                                      </p:cBhvr>
                                      <p:tavLst>
                                        <p:tav tm="0">
                                          <p:val>
                                            <p:strVal val="#ppt_w+.3"/>
                                          </p:val>
                                        </p:tav>
                                        <p:tav tm="100000">
                                          <p:val>
                                            <p:strVal val="#ppt_w"/>
                                          </p:val>
                                        </p:tav>
                                      </p:tavLst>
                                    </p:anim>
                                    <p:anim calcmode="lin" valueType="num">
                                      <p:cBhvr>
                                        <p:cTn id="13" dur="1000" fill="hold"/>
                                        <p:tgtEl>
                                          <p:spTgt spid="17389572"/>
                                        </p:tgtEl>
                                        <p:attrNameLst>
                                          <p:attrName>ppt_h</p:attrName>
                                        </p:attrNameLst>
                                      </p:cBhvr>
                                      <p:tavLst>
                                        <p:tav tm="0">
                                          <p:val>
                                            <p:strVal val="#ppt_h"/>
                                          </p:val>
                                        </p:tav>
                                        <p:tav tm="100000">
                                          <p:val>
                                            <p:strVal val="#ppt_h"/>
                                          </p:val>
                                        </p:tav>
                                      </p:tavLst>
                                    </p:anim>
                                    <p:animEffect transition="in" filter="fade">
                                      <p:cBhvr>
                                        <p:cTn id="14" dur="1000"/>
                                        <p:tgtEl>
                                          <p:spTgt spid="17389572"/>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389571"/>
                                        </p:tgtEl>
                                        <p:attrNameLst>
                                          <p:attrName>style.visibility</p:attrName>
                                        </p:attrNameLst>
                                      </p:cBhvr>
                                      <p:to>
                                        <p:strVal val="visible"/>
                                      </p:to>
                                    </p:set>
                                    <p:anim calcmode="lin" valueType="num">
                                      <p:cBhvr>
                                        <p:cTn id="17" dur="1000" fill="hold"/>
                                        <p:tgtEl>
                                          <p:spTgt spid="17389571"/>
                                        </p:tgtEl>
                                        <p:attrNameLst>
                                          <p:attrName>ppt_w</p:attrName>
                                        </p:attrNameLst>
                                      </p:cBhvr>
                                      <p:tavLst>
                                        <p:tav tm="0">
                                          <p:val>
                                            <p:strVal val="#ppt_w+.3"/>
                                          </p:val>
                                        </p:tav>
                                        <p:tav tm="100000">
                                          <p:val>
                                            <p:strVal val="#ppt_w"/>
                                          </p:val>
                                        </p:tav>
                                      </p:tavLst>
                                    </p:anim>
                                    <p:anim calcmode="lin" valueType="num">
                                      <p:cBhvr>
                                        <p:cTn id="18" dur="1000" fill="hold"/>
                                        <p:tgtEl>
                                          <p:spTgt spid="17389571"/>
                                        </p:tgtEl>
                                        <p:attrNameLst>
                                          <p:attrName>ppt_h</p:attrName>
                                        </p:attrNameLst>
                                      </p:cBhvr>
                                      <p:tavLst>
                                        <p:tav tm="0">
                                          <p:val>
                                            <p:strVal val="#ppt_h"/>
                                          </p:val>
                                        </p:tav>
                                        <p:tav tm="100000">
                                          <p:val>
                                            <p:strVal val="#ppt_h"/>
                                          </p:val>
                                        </p:tav>
                                      </p:tavLst>
                                    </p:anim>
                                    <p:animEffect transition="in" filter="fade">
                                      <p:cBhvr>
                                        <p:cTn id="19" dur="1000"/>
                                        <p:tgtEl>
                                          <p:spTgt spid="17389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89571" grpId="0" animBg="1"/>
      <p:bldP spid="17389572" grpId="0" autoUpdateAnimBg="0"/>
      <p:bldP spid="5"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14150" name="Rectangle 6"/>
          <p:cNvSpPr>
            <a:spLocks noChangeArrowheads="1"/>
          </p:cNvSpPr>
          <p:nvPr/>
        </p:nvSpPr>
        <p:spPr bwMode="auto">
          <a:xfrm>
            <a:off x="0" y="2253343"/>
            <a:ext cx="9144000" cy="3429000"/>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14149" name="Text Box 5"/>
          <p:cNvSpPr txBox="1">
            <a:spLocks noChangeArrowheads="1"/>
          </p:cNvSpPr>
          <p:nvPr/>
        </p:nvSpPr>
        <p:spPr bwMode="auto">
          <a:xfrm>
            <a:off x="196850" y="1884363"/>
            <a:ext cx="8704263" cy="4330416"/>
          </a:xfrm>
          <a:prstGeom prst="rect">
            <a:avLst/>
          </a:prstGeom>
          <a:noFill/>
          <a:ln w="9525">
            <a:noFill/>
            <a:miter lim="800000"/>
            <a:headEnd/>
            <a:tailEnd/>
          </a:ln>
          <a:effectLst/>
        </p:spPr>
        <p:txBody>
          <a:bodyPr>
            <a:spAutoFit/>
          </a:bodyPr>
          <a:lstStyle/>
          <a:p>
            <a:pPr algn="ctr">
              <a:lnSpc>
                <a:spcPct val="70000"/>
              </a:lnSpc>
              <a:spcAft>
                <a:spcPct val="30000"/>
              </a:spcAft>
              <a:buClr>
                <a:srgbClr val="FFFF99"/>
              </a:buClr>
              <a:defRPr/>
            </a:pPr>
            <a:r>
              <a:rPr lang="en-US" sz="81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I Am Doing Great Work!</a:t>
            </a:r>
          </a:p>
          <a:p>
            <a:pPr algn="ctr">
              <a:lnSpc>
                <a:spcPct val="70000"/>
              </a:lnSpc>
              <a:spcAft>
                <a:spcPct val="30000"/>
              </a:spcAft>
              <a:buClr>
                <a:srgbClr val="FFFF99"/>
              </a:buClr>
              <a:defRPr/>
            </a:pPr>
            <a:r>
              <a:rPr lang="en-US" sz="81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I Cannot Come Down!</a:t>
            </a:r>
          </a:p>
          <a:p>
            <a:pPr algn="ctr">
              <a:lnSpc>
                <a:spcPct val="70000"/>
              </a:lnSpc>
              <a:spcAft>
                <a:spcPct val="30000"/>
              </a:spcAft>
              <a:buClr>
                <a:srgbClr val="FFFF99"/>
              </a:buClr>
              <a:defRPr/>
            </a:pPr>
            <a:r>
              <a:rPr lang="en-US" sz="81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Why Should I Stop</a:t>
            </a:r>
            <a:br>
              <a:rPr lang="en-US" sz="81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81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And Come Down?</a:t>
            </a:r>
            <a:endParaRPr lang="en-US" sz="81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14150"/>
                                        </p:tgtEl>
                                        <p:attrNameLst>
                                          <p:attrName>style.visibility</p:attrName>
                                        </p:attrNameLst>
                                      </p:cBhvr>
                                      <p:to>
                                        <p:strVal val="visible"/>
                                      </p:to>
                                    </p:set>
                                    <p:anim calcmode="lin" valueType="num">
                                      <p:cBhvr>
                                        <p:cTn id="7" dur="1000" fill="hold"/>
                                        <p:tgtEl>
                                          <p:spTgt spid="17414150"/>
                                        </p:tgtEl>
                                        <p:attrNameLst>
                                          <p:attrName>ppt_w</p:attrName>
                                        </p:attrNameLst>
                                      </p:cBhvr>
                                      <p:tavLst>
                                        <p:tav tm="0">
                                          <p:val>
                                            <p:strVal val="#ppt_w+.3"/>
                                          </p:val>
                                        </p:tav>
                                        <p:tav tm="100000">
                                          <p:val>
                                            <p:strVal val="#ppt_w"/>
                                          </p:val>
                                        </p:tav>
                                      </p:tavLst>
                                    </p:anim>
                                    <p:anim calcmode="lin" valueType="num">
                                      <p:cBhvr>
                                        <p:cTn id="8" dur="1000" fill="hold"/>
                                        <p:tgtEl>
                                          <p:spTgt spid="17414150"/>
                                        </p:tgtEl>
                                        <p:attrNameLst>
                                          <p:attrName>ppt_h</p:attrName>
                                        </p:attrNameLst>
                                      </p:cBhvr>
                                      <p:tavLst>
                                        <p:tav tm="0">
                                          <p:val>
                                            <p:strVal val="#ppt_h"/>
                                          </p:val>
                                        </p:tav>
                                        <p:tav tm="100000">
                                          <p:val>
                                            <p:strVal val="#ppt_h"/>
                                          </p:val>
                                        </p:tav>
                                      </p:tavLst>
                                    </p:anim>
                                    <p:animEffect transition="in" filter="fade">
                                      <p:cBhvr>
                                        <p:cTn id="9" dur="1000"/>
                                        <p:tgtEl>
                                          <p:spTgt spid="1741415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7414149">
                                            <p:txEl>
                                              <p:pRg st="0" end="0"/>
                                            </p:txEl>
                                          </p:spTgt>
                                        </p:tgtEl>
                                        <p:attrNameLst>
                                          <p:attrName>style.visibility</p:attrName>
                                        </p:attrNameLst>
                                      </p:cBhvr>
                                      <p:to>
                                        <p:strVal val="visible"/>
                                      </p:to>
                                    </p:set>
                                    <p:animEffect transition="in" filter="fade">
                                      <p:cBhvr>
                                        <p:cTn id="12" dur="500"/>
                                        <p:tgtEl>
                                          <p:spTgt spid="1741414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4149">
                                            <p:txEl>
                                              <p:pRg st="1" end="1"/>
                                            </p:txEl>
                                          </p:spTgt>
                                        </p:tgtEl>
                                        <p:attrNameLst>
                                          <p:attrName>style.visibility</p:attrName>
                                        </p:attrNameLst>
                                      </p:cBhvr>
                                      <p:to>
                                        <p:strVal val="visible"/>
                                      </p:to>
                                    </p:set>
                                    <p:animEffect transition="in" filter="fade">
                                      <p:cBhvr>
                                        <p:cTn id="17" dur="500"/>
                                        <p:tgtEl>
                                          <p:spTgt spid="1741414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414149">
                                            <p:txEl>
                                              <p:pRg st="2" end="2"/>
                                            </p:txEl>
                                          </p:spTgt>
                                        </p:tgtEl>
                                        <p:attrNameLst>
                                          <p:attrName>style.visibility</p:attrName>
                                        </p:attrNameLst>
                                      </p:cBhvr>
                                      <p:to>
                                        <p:strVal val="visible"/>
                                      </p:to>
                                    </p:set>
                                    <p:animEffect transition="in" filter="fade">
                                      <p:cBhvr>
                                        <p:cTn id="22" dur="500"/>
                                        <p:tgtEl>
                                          <p:spTgt spid="17414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150" grpId="0" animBg="1"/>
      <p:bldP spid="17414149" grpId="0" uiExpand="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16196" name="Rectangle 4"/>
          <p:cNvSpPr>
            <a:spLocks noChangeArrowheads="1"/>
          </p:cNvSpPr>
          <p:nvPr/>
        </p:nvSpPr>
        <p:spPr bwMode="auto">
          <a:xfrm>
            <a:off x="0" y="3424033"/>
            <a:ext cx="9144000" cy="658122"/>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16195" name="Text Box 3"/>
          <p:cNvSpPr txBox="1">
            <a:spLocks noChangeArrowheads="1"/>
          </p:cNvSpPr>
          <p:nvPr/>
        </p:nvSpPr>
        <p:spPr bwMode="auto">
          <a:xfrm>
            <a:off x="196850" y="3252347"/>
            <a:ext cx="8704263" cy="1471172"/>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128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GONNA STAY UP!</a:t>
            </a: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904477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16196"/>
                                        </p:tgtEl>
                                        <p:attrNameLst>
                                          <p:attrName>style.visibility</p:attrName>
                                        </p:attrNameLst>
                                      </p:cBhvr>
                                      <p:to>
                                        <p:strVal val="visible"/>
                                      </p:to>
                                    </p:set>
                                    <p:anim calcmode="lin" valueType="num">
                                      <p:cBhvr>
                                        <p:cTn id="7" dur="1000" fill="hold"/>
                                        <p:tgtEl>
                                          <p:spTgt spid="17416196"/>
                                        </p:tgtEl>
                                        <p:attrNameLst>
                                          <p:attrName>ppt_w</p:attrName>
                                        </p:attrNameLst>
                                      </p:cBhvr>
                                      <p:tavLst>
                                        <p:tav tm="0">
                                          <p:val>
                                            <p:strVal val="#ppt_w+.3"/>
                                          </p:val>
                                        </p:tav>
                                        <p:tav tm="100000">
                                          <p:val>
                                            <p:strVal val="#ppt_w"/>
                                          </p:val>
                                        </p:tav>
                                      </p:tavLst>
                                    </p:anim>
                                    <p:anim calcmode="lin" valueType="num">
                                      <p:cBhvr>
                                        <p:cTn id="8" dur="1000" fill="hold"/>
                                        <p:tgtEl>
                                          <p:spTgt spid="17416196"/>
                                        </p:tgtEl>
                                        <p:attrNameLst>
                                          <p:attrName>ppt_h</p:attrName>
                                        </p:attrNameLst>
                                      </p:cBhvr>
                                      <p:tavLst>
                                        <p:tav tm="0">
                                          <p:val>
                                            <p:strVal val="#ppt_h"/>
                                          </p:val>
                                        </p:tav>
                                        <p:tav tm="100000">
                                          <p:val>
                                            <p:strVal val="#ppt_h"/>
                                          </p:val>
                                        </p:tav>
                                      </p:tavLst>
                                    </p:anim>
                                    <p:animEffect transition="in" filter="fade">
                                      <p:cBhvr>
                                        <p:cTn id="9" dur="1000"/>
                                        <p:tgtEl>
                                          <p:spTgt spid="17416196"/>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416195">
                                            <p:txEl>
                                              <p:pRg st="0" end="0"/>
                                            </p:txEl>
                                          </p:spTgt>
                                        </p:tgtEl>
                                        <p:attrNameLst>
                                          <p:attrName>style.visibility</p:attrName>
                                        </p:attrNameLst>
                                      </p:cBhvr>
                                      <p:to>
                                        <p:strVal val="visible"/>
                                      </p:to>
                                    </p:set>
                                    <p:anim calcmode="lin" valueType="num">
                                      <p:cBhvr>
                                        <p:cTn id="12" dur="1000" fill="hold"/>
                                        <p:tgtEl>
                                          <p:spTgt spid="1741619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1741619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7416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196" grpId="0" animBg="1"/>
      <p:bldP spid="17416195"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733427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334274"/>
                                        </p:tgtEl>
                                        <p:attrNameLst>
                                          <p:attrName>style.visibility</p:attrName>
                                        </p:attrNameLst>
                                      </p:cBhvr>
                                      <p:to>
                                        <p:strVal val="visible"/>
                                      </p:to>
                                    </p:set>
                                    <p:animEffect transition="in" filter="fade">
                                      <p:cBhvr>
                                        <p:cTn id="7" dur="1000"/>
                                        <p:tgtEl>
                                          <p:spTgt spid="1733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18243" name="Rectangle 3"/>
          <p:cNvSpPr>
            <a:spLocks noChangeArrowheads="1"/>
          </p:cNvSpPr>
          <p:nvPr/>
        </p:nvSpPr>
        <p:spPr bwMode="auto">
          <a:xfrm>
            <a:off x="203200" y="1449389"/>
            <a:ext cx="8763000" cy="2134156"/>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18244" name="Text Box 4"/>
          <p:cNvSpPr txBox="1">
            <a:spLocks noChangeArrowheads="1"/>
          </p:cNvSpPr>
          <p:nvPr/>
        </p:nvSpPr>
        <p:spPr bwMode="auto">
          <a:xfrm>
            <a:off x="254000" y="1490663"/>
            <a:ext cx="8610600" cy="2092881"/>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6:5-7</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5 </a:t>
            </a:r>
            <a:r>
              <a:rPr lang="en-US" b="0" dirty="0">
                <a:solidFill>
                  <a:schemeClr val="bg1"/>
                </a:solidFill>
                <a:effectLst>
                  <a:outerShdw blurRad="50800" dist="50800" dir="5400000" algn="ctr" rotWithShape="0">
                    <a:schemeClr val="tx1"/>
                  </a:outerShdw>
                </a:effectLst>
                <a:latin typeface="Teen" pitchFamily="2" charset="0"/>
              </a:rPr>
              <a:t>Then sent </a:t>
            </a:r>
            <a:r>
              <a:rPr lang="en-US" b="0" dirty="0" err="1">
                <a:solidFill>
                  <a:schemeClr val="bg1"/>
                </a:solidFill>
                <a:effectLst>
                  <a:outerShdw blurRad="50800" dist="50800" dir="5400000" algn="ctr" rotWithShape="0">
                    <a:schemeClr val="tx1"/>
                  </a:outerShdw>
                </a:effectLst>
                <a:latin typeface="Teen" pitchFamily="2" charset="0"/>
              </a:rPr>
              <a:t>Sanballat</a:t>
            </a:r>
            <a:r>
              <a:rPr lang="en-US" b="0" dirty="0">
                <a:solidFill>
                  <a:schemeClr val="bg1"/>
                </a:solidFill>
                <a:effectLst>
                  <a:outerShdw blurRad="50800" dist="50800" dir="5400000" algn="ctr" rotWithShape="0">
                    <a:schemeClr val="tx1"/>
                  </a:outerShdw>
                </a:effectLst>
                <a:latin typeface="Teen" pitchFamily="2" charset="0"/>
              </a:rPr>
              <a:t> his servant unto me in like manner the fifth time with an open letter in his hand;</a:t>
            </a:r>
            <a:r>
              <a:rPr lang="en-US" b="0" dirty="0">
                <a:solidFill>
                  <a:schemeClr val="folHlink"/>
                </a:solidFill>
                <a:effectLst>
                  <a:outerShdw blurRad="50800" dist="50800" dir="5400000" algn="ctr" rotWithShape="0">
                    <a:schemeClr val="tx1"/>
                  </a:outerShdw>
                </a:effectLst>
                <a:latin typeface="Teen" pitchFamily="2" charset="0"/>
              </a:rPr>
              <a:t> </a:t>
            </a:r>
            <a:endParaRPr lang="en-US" b="0" dirty="0">
              <a:solidFill>
                <a:schemeClr val="bg1"/>
              </a:solidFill>
              <a:effectLst>
                <a:outerShdw blurRad="50800" dist="50800" dir="5400000" algn="ctr" rotWithShape="0">
                  <a:schemeClr val="tx1"/>
                </a:outerShdw>
              </a:effectLst>
              <a:latin typeface="Teen" pitchFamily="2" charset="0"/>
            </a:endParaRPr>
          </a:p>
        </p:txBody>
      </p:sp>
      <p:sp>
        <p:nvSpPr>
          <p:cNvPr id="5" name="Text Box 5"/>
          <p:cNvSpPr txBox="1">
            <a:spLocks noChangeArrowheads="1"/>
          </p:cNvSpPr>
          <p:nvPr/>
        </p:nvSpPr>
        <p:spPr bwMode="auto">
          <a:xfrm>
            <a:off x="0" y="-206834"/>
            <a:ext cx="9143999" cy="1400383"/>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500" b="0" spc="-15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DISCREDITED</a:t>
            </a:r>
            <a:endParaRPr lang="en-US" sz="8500" b="0" spc="-15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418244"/>
                                        </p:tgtEl>
                                        <p:attrNameLst>
                                          <p:attrName>style.visibility</p:attrName>
                                        </p:attrNameLst>
                                      </p:cBhvr>
                                      <p:to>
                                        <p:strVal val="visible"/>
                                      </p:to>
                                    </p:set>
                                    <p:anim calcmode="lin" valueType="num">
                                      <p:cBhvr>
                                        <p:cTn id="12" dur="1000" fill="hold"/>
                                        <p:tgtEl>
                                          <p:spTgt spid="17418244"/>
                                        </p:tgtEl>
                                        <p:attrNameLst>
                                          <p:attrName>ppt_w</p:attrName>
                                        </p:attrNameLst>
                                      </p:cBhvr>
                                      <p:tavLst>
                                        <p:tav tm="0">
                                          <p:val>
                                            <p:strVal val="#ppt_w+.3"/>
                                          </p:val>
                                        </p:tav>
                                        <p:tav tm="100000">
                                          <p:val>
                                            <p:strVal val="#ppt_w"/>
                                          </p:val>
                                        </p:tav>
                                      </p:tavLst>
                                    </p:anim>
                                    <p:anim calcmode="lin" valueType="num">
                                      <p:cBhvr>
                                        <p:cTn id="13" dur="1000" fill="hold"/>
                                        <p:tgtEl>
                                          <p:spTgt spid="17418244"/>
                                        </p:tgtEl>
                                        <p:attrNameLst>
                                          <p:attrName>ppt_h</p:attrName>
                                        </p:attrNameLst>
                                      </p:cBhvr>
                                      <p:tavLst>
                                        <p:tav tm="0">
                                          <p:val>
                                            <p:strVal val="#ppt_h"/>
                                          </p:val>
                                        </p:tav>
                                        <p:tav tm="100000">
                                          <p:val>
                                            <p:strVal val="#ppt_h"/>
                                          </p:val>
                                        </p:tav>
                                      </p:tavLst>
                                    </p:anim>
                                    <p:animEffect transition="in" filter="fade">
                                      <p:cBhvr>
                                        <p:cTn id="14" dur="1000"/>
                                        <p:tgtEl>
                                          <p:spTgt spid="17418244"/>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418243"/>
                                        </p:tgtEl>
                                        <p:attrNameLst>
                                          <p:attrName>style.visibility</p:attrName>
                                        </p:attrNameLst>
                                      </p:cBhvr>
                                      <p:to>
                                        <p:strVal val="visible"/>
                                      </p:to>
                                    </p:set>
                                    <p:anim calcmode="lin" valueType="num">
                                      <p:cBhvr>
                                        <p:cTn id="17" dur="1000" fill="hold"/>
                                        <p:tgtEl>
                                          <p:spTgt spid="17418243"/>
                                        </p:tgtEl>
                                        <p:attrNameLst>
                                          <p:attrName>ppt_w</p:attrName>
                                        </p:attrNameLst>
                                      </p:cBhvr>
                                      <p:tavLst>
                                        <p:tav tm="0">
                                          <p:val>
                                            <p:strVal val="#ppt_w+.3"/>
                                          </p:val>
                                        </p:tav>
                                        <p:tav tm="100000">
                                          <p:val>
                                            <p:strVal val="#ppt_w"/>
                                          </p:val>
                                        </p:tav>
                                      </p:tavLst>
                                    </p:anim>
                                    <p:anim calcmode="lin" valueType="num">
                                      <p:cBhvr>
                                        <p:cTn id="18" dur="1000" fill="hold"/>
                                        <p:tgtEl>
                                          <p:spTgt spid="17418243"/>
                                        </p:tgtEl>
                                        <p:attrNameLst>
                                          <p:attrName>ppt_h</p:attrName>
                                        </p:attrNameLst>
                                      </p:cBhvr>
                                      <p:tavLst>
                                        <p:tav tm="0">
                                          <p:val>
                                            <p:strVal val="#ppt_h"/>
                                          </p:val>
                                        </p:tav>
                                        <p:tav tm="100000">
                                          <p:val>
                                            <p:strVal val="#ppt_h"/>
                                          </p:val>
                                        </p:tav>
                                      </p:tavLst>
                                    </p:anim>
                                    <p:animEffect transition="in" filter="fade">
                                      <p:cBhvr>
                                        <p:cTn id="19" dur="1000"/>
                                        <p:tgtEl>
                                          <p:spTgt spid="17418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8243" grpId="0" animBg="1"/>
      <p:bldP spid="17418244" grpId="0" autoUpdateAnimBg="0"/>
      <p:bldP spid="5"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20291" name="Rectangle 3"/>
          <p:cNvSpPr>
            <a:spLocks noChangeArrowheads="1"/>
          </p:cNvSpPr>
          <p:nvPr/>
        </p:nvSpPr>
        <p:spPr bwMode="auto">
          <a:xfrm>
            <a:off x="203200" y="1449389"/>
            <a:ext cx="8763000" cy="4073148"/>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20292" name="Text Box 4"/>
          <p:cNvSpPr txBox="1">
            <a:spLocks noChangeArrowheads="1"/>
          </p:cNvSpPr>
          <p:nvPr/>
        </p:nvSpPr>
        <p:spPr bwMode="auto">
          <a:xfrm>
            <a:off x="254000" y="1490663"/>
            <a:ext cx="8610600" cy="4031873"/>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6:5-7</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6 </a:t>
            </a:r>
            <a:r>
              <a:rPr lang="en-US" b="0" dirty="0">
                <a:solidFill>
                  <a:schemeClr val="bg1"/>
                </a:solidFill>
                <a:effectLst>
                  <a:outerShdw blurRad="50800" dist="50800" dir="5400000" algn="ctr" rotWithShape="0">
                    <a:schemeClr val="tx1"/>
                  </a:outerShdw>
                </a:effectLst>
                <a:latin typeface="Teen" pitchFamily="2" charset="0"/>
              </a:rPr>
              <a:t>Wherein was written, It is reported among the heathen, and </a:t>
            </a:r>
            <a:r>
              <a:rPr lang="en-US" b="0" dirty="0" err="1">
                <a:solidFill>
                  <a:schemeClr val="bg1"/>
                </a:solidFill>
                <a:effectLst>
                  <a:outerShdw blurRad="50800" dist="50800" dir="5400000" algn="ctr" rotWithShape="0">
                    <a:schemeClr val="tx1"/>
                  </a:outerShdw>
                </a:effectLst>
                <a:latin typeface="Teen" pitchFamily="2" charset="0"/>
              </a:rPr>
              <a:t>Gashmu</a:t>
            </a:r>
            <a:r>
              <a:rPr lang="en-US" b="0" dirty="0">
                <a:solidFill>
                  <a:schemeClr val="bg1"/>
                </a:solidFill>
                <a:effectLst>
                  <a:outerShdw blurRad="50800" dist="50800" dir="5400000" algn="ctr" rotWithShape="0">
                    <a:schemeClr val="tx1"/>
                  </a:outerShdw>
                </a:effectLst>
                <a:latin typeface="Teen" pitchFamily="2" charset="0"/>
              </a:rPr>
              <a:t> </a:t>
            </a:r>
            <a:r>
              <a:rPr lang="en-US" b="0" dirty="0" err="1">
                <a:solidFill>
                  <a:schemeClr val="bg1"/>
                </a:solidFill>
                <a:effectLst>
                  <a:outerShdw blurRad="50800" dist="50800" dir="5400000" algn="ctr" rotWithShape="0">
                    <a:schemeClr val="tx1"/>
                  </a:outerShdw>
                </a:effectLst>
                <a:latin typeface="Teen" pitchFamily="2" charset="0"/>
              </a:rPr>
              <a:t>saith</a:t>
            </a:r>
            <a:r>
              <a:rPr lang="en-US" b="0" dirty="0">
                <a:solidFill>
                  <a:schemeClr val="bg1"/>
                </a:solidFill>
                <a:effectLst>
                  <a:outerShdw blurRad="50800" dist="50800" dir="5400000" algn="ctr" rotWithShape="0">
                    <a:schemeClr val="tx1"/>
                  </a:outerShdw>
                </a:effectLst>
                <a:latin typeface="Teen" pitchFamily="2" charset="0"/>
              </a:rPr>
              <a:t> it, that thou and the Jews think to rebel: for which cause thou </a:t>
            </a:r>
            <a:r>
              <a:rPr lang="en-US" b="0" dirty="0" err="1">
                <a:solidFill>
                  <a:schemeClr val="bg1"/>
                </a:solidFill>
                <a:effectLst>
                  <a:outerShdw blurRad="50800" dist="50800" dir="5400000" algn="ctr" rotWithShape="0">
                    <a:schemeClr val="tx1"/>
                  </a:outerShdw>
                </a:effectLst>
                <a:latin typeface="Teen" pitchFamily="2" charset="0"/>
              </a:rPr>
              <a:t>buildest</a:t>
            </a:r>
            <a:r>
              <a:rPr lang="en-US" b="0" dirty="0">
                <a:solidFill>
                  <a:schemeClr val="bg1"/>
                </a:solidFill>
                <a:effectLst>
                  <a:outerShdw blurRad="50800" dist="50800" dir="5400000" algn="ctr" rotWithShape="0">
                    <a:schemeClr val="tx1"/>
                  </a:outerShdw>
                </a:effectLst>
                <a:latin typeface="Teen" pitchFamily="2" charset="0"/>
              </a:rPr>
              <a:t> the wall, that thou </a:t>
            </a:r>
            <a:r>
              <a:rPr lang="en-US" b="0" dirty="0" err="1">
                <a:solidFill>
                  <a:schemeClr val="bg1"/>
                </a:solidFill>
                <a:effectLst>
                  <a:outerShdw blurRad="50800" dist="50800" dir="5400000" algn="ctr" rotWithShape="0">
                    <a:schemeClr val="tx1"/>
                  </a:outerShdw>
                </a:effectLst>
                <a:latin typeface="Teen" pitchFamily="2" charset="0"/>
              </a:rPr>
              <a:t>mayest</a:t>
            </a:r>
            <a:r>
              <a:rPr lang="en-US" b="0" dirty="0">
                <a:solidFill>
                  <a:schemeClr val="bg1"/>
                </a:solidFill>
                <a:effectLst>
                  <a:outerShdw blurRad="50800" dist="50800" dir="5400000" algn="ctr" rotWithShape="0">
                    <a:schemeClr val="tx1"/>
                  </a:outerShdw>
                </a:effectLst>
                <a:latin typeface="Teen" pitchFamily="2" charset="0"/>
              </a:rPr>
              <a:t> be their king, according to these words. </a:t>
            </a:r>
          </a:p>
        </p:txBody>
      </p:sp>
      <p:sp>
        <p:nvSpPr>
          <p:cNvPr id="5" name="Text Box 5"/>
          <p:cNvSpPr txBox="1">
            <a:spLocks noChangeArrowheads="1"/>
          </p:cNvSpPr>
          <p:nvPr/>
        </p:nvSpPr>
        <p:spPr bwMode="auto">
          <a:xfrm>
            <a:off x="0" y="-206834"/>
            <a:ext cx="9143999" cy="1400383"/>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500" b="0" spc="-15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DISCREDITED</a:t>
            </a:r>
            <a:endParaRPr lang="en-US" sz="8500" b="0" spc="-15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22339" name="Rectangle 3"/>
          <p:cNvSpPr>
            <a:spLocks noChangeArrowheads="1"/>
          </p:cNvSpPr>
          <p:nvPr/>
        </p:nvSpPr>
        <p:spPr bwMode="auto">
          <a:xfrm>
            <a:off x="203200" y="1449389"/>
            <a:ext cx="8763000" cy="4103926"/>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22340" name="Text Box 4"/>
          <p:cNvSpPr txBox="1">
            <a:spLocks noChangeArrowheads="1"/>
          </p:cNvSpPr>
          <p:nvPr/>
        </p:nvSpPr>
        <p:spPr bwMode="auto">
          <a:xfrm>
            <a:off x="254000" y="1490663"/>
            <a:ext cx="8610600" cy="4062651"/>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6:5-7</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7 </a:t>
            </a:r>
            <a:r>
              <a:rPr lang="en-US" b="0" dirty="0">
                <a:solidFill>
                  <a:schemeClr val="bg1"/>
                </a:solidFill>
                <a:effectLst>
                  <a:outerShdw blurRad="50800" dist="50800" dir="5400000" algn="ctr" rotWithShape="0">
                    <a:schemeClr val="tx1"/>
                  </a:outerShdw>
                </a:effectLst>
                <a:latin typeface="Teen" pitchFamily="2" charset="0"/>
              </a:rPr>
              <a:t>And thou hast also appointed prophets to preach of thee at Jerusalem, saying, There is a king in Judah: and now shall it be reported to the king according to these words. Come now therefore, and let us take counsel together.</a:t>
            </a:r>
          </a:p>
        </p:txBody>
      </p:sp>
      <p:sp>
        <p:nvSpPr>
          <p:cNvPr id="5" name="Text Box 5"/>
          <p:cNvSpPr txBox="1">
            <a:spLocks noChangeArrowheads="1"/>
          </p:cNvSpPr>
          <p:nvPr/>
        </p:nvSpPr>
        <p:spPr bwMode="auto">
          <a:xfrm>
            <a:off x="0" y="-206834"/>
            <a:ext cx="9143999" cy="1400383"/>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500" b="0" spc="-15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DISCREDITED</a:t>
            </a:r>
            <a:endParaRPr lang="en-US" sz="8500" b="0" spc="-15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26435" name="Rectangle 3"/>
          <p:cNvSpPr>
            <a:spLocks noChangeArrowheads="1"/>
          </p:cNvSpPr>
          <p:nvPr/>
        </p:nvSpPr>
        <p:spPr bwMode="auto">
          <a:xfrm>
            <a:off x="2874963" y="0"/>
            <a:ext cx="3181350" cy="6858000"/>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4" name="Text Box 2"/>
          <p:cNvSpPr txBox="1">
            <a:spLocks noChangeArrowheads="1"/>
          </p:cNvSpPr>
          <p:nvPr/>
        </p:nvSpPr>
        <p:spPr bwMode="auto">
          <a:xfrm>
            <a:off x="196850" y="2365553"/>
            <a:ext cx="8704263" cy="2785378"/>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12500" dirty="0" smtClean="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rPr>
              <a:t>SATAN WANTS YOU TO WRECK YOUR FAITH!</a:t>
            </a:r>
            <a:endParaRPr lang="en-US" sz="12500" dirty="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426435"/>
                                        </p:tgtEl>
                                        <p:attrNameLst>
                                          <p:attrName>style.visibility</p:attrName>
                                        </p:attrNameLst>
                                      </p:cBhvr>
                                      <p:to>
                                        <p:strVal val="visible"/>
                                      </p:to>
                                    </p:set>
                                    <p:anim calcmode="lin" valueType="num">
                                      <p:cBhvr>
                                        <p:cTn id="7" dur="1000" fill="hold"/>
                                        <p:tgtEl>
                                          <p:spTgt spid="17426435"/>
                                        </p:tgtEl>
                                        <p:attrNameLst>
                                          <p:attrName>ppt_w</p:attrName>
                                        </p:attrNameLst>
                                      </p:cBhvr>
                                      <p:tavLst>
                                        <p:tav tm="0">
                                          <p:val>
                                            <p:strVal val="#ppt_w*0.70"/>
                                          </p:val>
                                        </p:tav>
                                        <p:tav tm="100000">
                                          <p:val>
                                            <p:strVal val="#ppt_w"/>
                                          </p:val>
                                        </p:tav>
                                      </p:tavLst>
                                    </p:anim>
                                    <p:anim calcmode="lin" valueType="num">
                                      <p:cBhvr>
                                        <p:cTn id="8" dur="1000" fill="hold"/>
                                        <p:tgtEl>
                                          <p:spTgt spid="17426435"/>
                                        </p:tgtEl>
                                        <p:attrNameLst>
                                          <p:attrName>ppt_h</p:attrName>
                                        </p:attrNameLst>
                                      </p:cBhvr>
                                      <p:tavLst>
                                        <p:tav tm="0">
                                          <p:val>
                                            <p:strVal val="#ppt_h"/>
                                          </p:val>
                                        </p:tav>
                                        <p:tav tm="100000">
                                          <p:val>
                                            <p:strVal val="#ppt_h"/>
                                          </p:val>
                                        </p:tav>
                                      </p:tavLst>
                                    </p:anim>
                                    <p:animEffect transition="in" filter="fade">
                                      <p:cBhvr>
                                        <p:cTn id="9" dur="1000"/>
                                        <p:tgtEl>
                                          <p:spTgt spid="17426435"/>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6435" grpId="0" animBg="1"/>
      <p:bldP spid="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28483" name="Rectangle 3"/>
          <p:cNvSpPr>
            <a:spLocks noChangeArrowheads="1"/>
          </p:cNvSpPr>
          <p:nvPr/>
        </p:nvSpPr>
        <p:spPr bwMode="auto">
          <a:xfrm>
            <a:off x="203200" y="1479555"/>
            <a:ext cx="8763000" cy="5113940"/>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28484" name="Text Box 4"/>
          <p:cNvSpPr txBox="1">
            <a:spLocks noChangeArrowheads="1"/>
          </p:cNvSpPr>
          <p:nvPr/>
        </p:nvSpPr>
        <p:spPr bwMode="auto">
          <a:xfrm>
            <a:off x="254000" y="1554167"/>
            <a:ext cx="8610600" cy="5039328"/>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6:8-9</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8 </a:t>
            </a:r>
            <a:r>
              <a:rPr lang="en-US" b="0" dirty="0">
                <a:solidFill>
                  <a:schemeClr val="bg1"/>
                </a:solidFill>
                <a:effectLst>
                  <a:outerShdw blurRad="50800" dist="50800" dir="5400000" algn="ctr" rotWithShape="0">
                    <a:schemeClr val="tx1"/>
                  </a:outerShdw>
                </a:effectLst>
                <a:latin typeface="Teen" pitchFamily="2" charset="0"/>
              </a:rPr>
              <a:t>Then I sent unto him, saying, There are no such things done as thou </a:t>
            </a:r>
            <a:r>
              <a:rPr lang="en-US" b="0" dirty="0" err="1">
                <a:solidFill>
                  <a:schemeClr val="bg1"/>
                </a:solidFill>
                <a:effectLst>
                  <a:outerShdw blurRad="50800" dist="50800" dir="5400000" algn="ctr" rotWithShape="0">
                    <a:schemeClr val="tx1"/>
                  </a:outerShdw>
                </a:effectLst>
                <a:latin typeface="Teen" pitchFamily="2" charset="0"/>
              </a:rPr>
              <a:t>sayest</a:t>
            </a:r>
            <a:r>
              <a:rPr lang="en-US" b="0" dirty="0">
                <a:solidFill>
                  <a:schemeClr val="bg1"/>
                </a:solidFill>
                <a:effectLst>
                  <a:outerShdw blurRad="50800" dist="50800" dir="5400000" algn="ctr" rotWithShape="0">
                    <a:schemeClr val="tx1"/>
                  </a:outerShdw>
                </a:effectLst>
                <a:latin typeface="Teen" pitchFamily="2" charset="0"/>
              </a:rPr>
              <a:t>, but thou </a:t>
            </a:r>
            <a:r>
              <a:rPr lang="en-US" b="0" dirty="0" err="1">
                <a:solidFill>
                  <a:schemeClr val="bg1"/>
                </a:solidFill>
                <a:effectLst>
                  <a:outerShdw blurRad="50800" dist="50800" dir="5400000" algn="ctr" rotWithShape="0">
                    <a:schemeClr val="tx1"/>
                  </a:outerShdw>
                </a:effectLst>
                <a:latin typeface="Teen" pitchFamily="2" charset="0"/>
              </a:rPr>
              <a:t>feignest</a:t>
            </a:r>
            <a:r>
              <a:rPr lang="en-US" b="0" dirty="0">
                <a:solidFill>
                  <a:schemeClr val="bg1"/>
                </a:solidFill>
                <a:effectLst>
                  <a:outerShdw blurRad="50800" dist="50800" dir="5400000" algn="ctr" rotWithShape="0">
                    <a:schemeClr val="tx1"/>
                  </a:outerShdw>
                </a:effectLst>
                <a:latin typeface="Teen" pitchFamily="2" charset="0"/>
              </a:rPr>
              <a:t> them out of </a:t>
            </a:r>
            <a:r>
              <a:rPr lang="en-US" b="0" dirty="0" err="1">
                <a:solidFill>
                  <a:schemeClr val="bg1"/>
                </a:solidFill>
                <a:effectLst>
                  <a:outerShdw blurRad="50800" dist="50800" dir="5400000" algn="ctr" rotWithShape="0">
                    <a:schemeClr val="tx1"/>
                  </a:outerShdw>
                </a:effectLst>
                <a:latin typeface="Teen" pitchFamily="2" charset="0"/>
              </a:rPr>
              <a:t>thine</a:t>
            </a:r>
            <a:r>
              <a:rPr lang="en-US" b="0" dirty="0">
                <a:solidFill>
                  <a:schemeClr val="bg1"/>
                </a:solidFill>
                <a:effectLst>
                  <a:outerShdw blurRad="50800" dist="50800" dir="5400000" algn="ctr" rotWithShape="0">
                    <a:schemeClr val="tx1"/>
                  </a:outerShdw>
                </a:effectLst>
                <a:latin typeface="Teen" pitchFamily="2" charset="0"/>
              </a:rPr>
              <a:t> own heart. </a:t>
            </a:r>
          </a:p>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9</a:t>
            </a:r>
            <a:r>
              <a:rPr lang="en-US" b="0" dirty="0">
                <a:solidFill>
                  <a:schemeClr val="folHlink"/>
                </a:solidFill>
                <a:effectLst>
                  <a:outerShdw blurRad="50800" dist="50800" dir="5400000" algn="ctr" rotWithShape="0">
                    <a:schemeClr val="tx1"/>
                  </a:outerShdw>
                </a:effectLst>
                <a:latin typeface="Teen" pitchFamily="2" charset="0"/>
              </a:rPr>
              <a:t> </a:t>
            </a:r>
            <a:r>
              <a:rPr lang="en-US" b="0" dirty="0">
                <a:solidFill>
                  <a:schemeClr val="bg1"/>
                </a:solidFill>
                <a:effectLst>
                  <a:outerShdw blurRad="50800" dist="50800" dir="5400000" algn="ctr" rotWithShape="0">
                    <a:schemeClr val="tx1"/>
                  </a:outerShdw>
                </a:effectLst>
                <a:latin typeface="Teen" pitchFamily="2" charset="0"/>
              </a:rPr>
              <a:t>For they all made us afraid, saying, Their hands shall be weakened from the work, that it be not done. Now therefore, O God, strengthen my hands.</a:t>
            </a: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428484"/>
                                        </p:tgtEl>
                                        <p:attrNameLst>
                                          <p:attrName>style.visibility</p:attrName>
                                        </p:attrNameLst>
                                      </p:cBhvr>
                                      <p:to>
                                        <p:strVal val="visible"/>
                                      </p:to>
                                    </p:set>
                                    <p:anim calcmode="lin" valueType="num">
                                      <p:cBhvr>
                                        <p:cTn id="12" dur="1000" fill="hold"/>
                                        <p:tgtEl>
                                          <p:spTgt spid="17428484"/>
                                        </p:tgtEl>
                                        <p:attrNameLst>
                                          <p:attrName>ppt_w</p:attrName>
                                        </p:attrNameLst>
                                      </p:cBhvr>
                                      <p:tavLst>
                                        <p:tav tm="0">
                                          <p:val>
                                            <p:strVal val="#ppt_w+.3"/>
                                          </p:val>
                                        </p:tav>
                                        <p:tav tm="100000">
                                          <p:val>
                                            <p:strVal val="#ppt_w"/>
                                          </p:val>
                                        </p:tav>
                                      </p:tavLst>
                                    </p:anim>
                                    <p:anim calcmode="lin" valueType="num">
                                      <p:cBhvr>
                                        <p:cTn id="13" dur="1000" fill="hold"/>
                                        <p:tgtEl>
                                          <p:spTgt spid="17428484"/>
                                        </p:tgtEl>
                                        <p:attrNameLst>
                                          <p:attrName>ppt_h</p:attrName>
                                        </p:attrNameLst>
                                      </p:cBhvr>
                                      <p:tavLst>
                                        <p:tav tm="0">
                                          <p:val>
                                            <p:strVal val="#ppt_h"/>
                                          </p:val>
                                        </p:tav>
                                        <p:tav tm="100000">
                                          <p:val>
                                            <p:strVal val="#ppt_h"/>
                                          </p:val>
                                        </p:tav>
                                      </p:tavLst>
                                    </p:anim>
                                    <p:animEffect transition="in" filter="fade">
                                      <p:cBhvr>
                                        <p:cTn id="14" dur="1000"/>
                                        <p:tgtEl>
                                          <p:spTgt spid="17428484"/>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428483"/>
                                        </p:tgtEl>
                                        <p:attrNameLst>
                                          <p:attrName>style.visibility</p:attrName>
                                        </p:attrNameLst>
                                      </p:cBhvr>
                                      <p:to>
                                        <p:strVal val="visible"/>
                                      </p:to>
                                    </p:set>
                                    <p:anim calcmode="lin" valueType="num">
                                      <p:cBhvr>
                                        <p:cTn id="17" dur="1000" fill="hold"/>
                                        <p:tgtEl>
                                          <p:spTgt spid="17428483"/>
                                        </p:tgtEl>
                                        <p:attrNameLst>
                                          <p:attrName>ppt_w</p:attrName>
                                        </p:attrNameLst>
                                      </p:cBhvr>
                                      <p:tavLst>
                                        <p:tav tm="0">
                                          <p:val>
                                            <p:strVal val="#ppt_w+.3"/>
                                          </p:val>
                                        </p:tav>
                                        <p:tav tm="100000">
                                          <p:val>
                                            <p:strVal val="#ppt_w"/>
                                          </p:val>
                                        </p:tav>
                                      </p:tavLst>
                                    </p:anim>
                                    <p:anim calcmode="lin" valueType="num">
                                      <p:cBhvr>
                                        <p:cTn id="18" dur="1000" fill="hold"/>
                                        <p:tgtEl>
                                          <p:spTgt spid="17428483"/>
                                        </p:tgtEl>
                                        <p:attrNameLst>
                                          <p:attrName>ppt_h</p:attrName>
                                        </p:attrNameLst>
                                      </p:cBhvr>
                                      <p:tavLst>
                                        <p:tav tm="0">
                                          <p:val>
                                            <p:strVal val="#ppt_h"/>
                                          </p:val>
                                        </p:tav>
                                        <p:tav tm="100000">
                                          <p:val>
                                            <p:strVal val="#ppt_h"/>
                                          </p:val>
                                        </p:tav>
                                      </p:tavLst>
                                    </p:anim>
                                    <p:animEffect transition="in" filter="fade">
                                      <p:cBhvr>
                                        <p:cTn id="19" dur="1000"/>
                                        <p:tgtEl>
                                          <p:spTgt spid="1742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8483" grpId="0" animBg="1"/>
      <p:bldP spid="17428484" grpId="0" autoUpdateAnimBg="0"/>
      <p:bldP spid="5"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14150" name="Rectangle 6"/>
          <p:cNvSpPr>
            <a:spLocks noChangeArrowheads="1"/>
          </p:cNvSpPr>
          <p:nvPr/>
        </p:nvSpPr>
        <p:spPr bwMode="auto">
          <a:xfrm>
            <a:off x="0" y="2253343"/>
            <a:ext cx="9144000" cy="3429000"/>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14149" name="Text Box 5"/>
          <p:cNvSpPr txBox="1">
            <a:spLocks noChangeArrowheads="1"/>
          </p:cNvSpPr>
          <p:nvPr/>
        </p:nvSpPr>
        <p:spPr bwMode="auto">
          <a:xfrm>
            <a:off x="0" y="1884363"/>
            <a:ext cx="9143999" cy="4330416"/>
          </a:xfrm>
          <a:prstGeom prst="rect">
            <a:avLst/>
          </a:prstGeom>
          <a:noFill/>
          <a:ln w="9525">
            <a:noFill/>
            <a:miter lim="800000"/>
            <a:headEnd/>
            <a:tailEnd/>
          </a:ln>
          <a:effectLst/>
        </p:spPr>
        <p:txBody>
          <a:bodyPr wrap="square">
            <a:spAutoFit/>
          </a:bodyPr>
          <a:lstStyle/>
          <a:p>
            <a:pPr algn="ctr">
              <a:lnSpc>
                <a:spcPct val="70000"/>
              </a:lnSpc>
              <a:spcAft>
                <a:spcPct val="30000"/>
              </a:spcAft>
              <a:buClr>
                <a:srgbClr val="FFFF99"/>
              </a:buClr>
              <a:defRPr/>
            </a:pPr>
            <a:r>
              <a:rPr lang="en-US" sz="81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What You Say Is Not Right</a:t>
            </a:r>
          </a:p>
          <a:p>
            <a:pPr algn="ctr">
              <a:lnSpc>
                <a:spcPct val="70000"/>
              </a:lnSpc>
              <a:spcAft>
                <a:spcPct val="30000"/>
              </a:spcAft>
              <a:buClr>
                <a:srgbClr val="FFFF99"/>
              </a:buClr>
              <a:defRPr/>
            </a:pPr>
            <a:r>
              <a:rPr lang="en-US" sz="81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This Comes From Your</a:t>
            </a:r>
            <a:br>
              <a:rPr lang="en-US" sz="81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81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Own Wicked Heart</a:t>
            </a:r>
          </a:p>
          <a:p>
            <a:pPr algn="ctr">
              <a:lnSpc>
                <a:spcPct val="70000"/>
              </a:lnSpc>
              <a:spcAft>
                <a:spcPct val="30000"/>
              </a:spcAft>
              <a:buClr>
                <a:srgbClr val="FFFF99"/>
              </a:buClr>
              <a:defRPr/>
            </a:pPr>
            <a:r>
              <a:rPr lang="en-US" sz="8100" b="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rPr>
              <a:t>O’ God – Strengthen My Hands</a:t>
            </a:r>
            <a:endParaRPr lang="en-US" sz="81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3106955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14150"/>
                                        </p:tgtEl>
                                        <p:attrNameLst>
                                          <p:attrName>style.visibility</p:attrName>
                                        </p:attrNameLst>
                                      </p:cBhvr>
                                      <p:to>
                                        <p:strVal val="visible"/>
                                      </p:to>
                                    </p:set>
                                    <p:anim calcmode="lin" valueType="num">
                                      <p:cBhvr>
                                        <p:cTn id="7" dur="1000" fill="hold"/>
                                        <p:tgtEl>
                                          <p:spTgt spid="17414150"/>
                                        </p:tgtEl>
                                        <p:attrNameLst>
                                          <p:attrName>ppt_w</p:attrName>
                                        </p:attrNameLst>
                                      </p:cBhvr>
                                      <p:tavLst>
                                        <p:tav tm="0">
                                          <p:val>
                                            <p:strVal val="#ppt_w+.3"/>
                                          </p:val>
                                        </p:tav>
                                        <p:tav tm="100000">
                                          <p:val>
                                            <p:strVal val="#ppt_w"/>
                                          </p:val>
                                        </p:tav>
                                      </p:tavLst>
                                    </p:anim>
                                    <p:anim calcmode="lin" valueType="num">
                                      <p:cBhvr>
                                        <p:cTn id="8" dur="1000" fill="hold"/>
                                        <p:tgtEl>
                                          <p:spTgt spid="17414150"/>
                                        </p:tgtEl>
                                        <p:attrNameLst>
                                          <p:attrName>ppt_h</p:attrName>
                                        </p:attrNameLst>
                                      </p:cBhvr>
                                      <p:tavLst>
                                        <p:tav tm="0">
                                          <p:val>
                                            <p:strVal val="#ppt_h"/>
                                          </p:val>
                                        </p:tav>
                                        <p:tav tm="100000">
                                          <p:val>
                                            <p:strVal val="#ppt_h"/>
                                          </p:val>
                                        </p:tav>
                                      </p:tavLst>
                                    </p:anim>
                                    <p:animEffect transition="in" filter="fade">
                                      <p:cBhvr>
                                        <p:cTn id="9" dur="1000"/>
                                        <p:tgtEl>
                                          <p:spTgt spid="1741415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7414149">
                                            <p:txEl>
                                              <p:pRg st="0" end="0"/>
                                            </p:txEl>
                                          </p:spTgt>
                                        </p:tgtEl>
                                        <p:attrNameLst>
                                          <p:attrName>style.visibility</p:attrName>
                                        </p:attrNameLst>
                                      </p:cBhvr>
                                      <p:to>
                                        <p:strVal val="visible"/>
                                      </p:to>
                                    </p:set>
                                    <p:animEffect transition="in" filter="fade">
                                      <p:cBhvr>
                                        <p:cTn id="12" dur="500"/>
                                        <p:tgtEl>
                                          <p:spTgt spid="1741414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4149">
                                            <p:txEl>
                                              <p:pRg st="1" end="1"/>
                                            </p:txEl>
                                          </p:spTgt>
                                        </p:tgtEl>
                                        <p:attrNameLst>
                                          <p:attrName>style.visibility</p:attrName>
                                        </p:attrNameLst>
                                      </p:cBhvr>
                                      <p:to>
                                        <p:strVal val="visible"/>
                                      </p:to>
                                    </p:set>
                                    <p:animEffect transition="in" filter="fade">
                                      <p:cBhvr>
                                        <p:cTn id="17" dur="500"/>
                                        <p:tgtEl>
                                          <p:spTgt spid="1741414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414149">
                                            <p:txEl>
                                              <p:pRg st="2" end="2"/>
                                            </p:txEl>
                                          </p:spTgt>
                                        </p:tgtEl>
                                        <p:attrNameLst>
                                          <p:attrName>style.visibility</p:attrName>
                                        </p:attrNameLst>
                                      </p:cBhvr>
                                      <p:to>
                                        <p:strVal val="visible"/>
                                      </p:to>
                                    </p:set>
                                    <p:animEffect transition="in" filter="fade">
                                      <p:cBhvr>
                                        <p:cTn id="22" dur="500"/>
                                        <p:tgtEl>
                                          <p:spTgt spid="17414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150" grpId="0" animBg="1"/>
      <p:bldP spid="17414149" grpId="0" uiExpand="1"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16196" name="Rectangle 4"/>
          <p:cNvSpPr>
            <a:spLocks noChangeArrowheads="1"/>
          </p:cNvSpPr>
          <p:nvPr/>
        </p:nvSpPr>
        <p:spPr bwMode="auto">
          <a:xfrm>
            <a:off x="0" y="3424033"/>
            <a:ext cx="9144000" cy="658122"/>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16195" name="Text Box 3"/>
          <p:cNvSpPr txBox="1">
            <a:spLocks noChangeArrowheads="1"/>
          </p:cNvSpPr>
          <p:nvPr/>
        </p:nvSpPr>
        <p:spPr bwMode="auto">
          <a:xfrm>
            <a:off x="196850" y="2675389"/>
            <a:ext cx="8704263" cy="2062103"/>
          </a:xfrm>
          <a:prstGeom prst="rect">
            <a:avLst/>
          </a:prstGeom>
          <a:noFill/>
          <a:ln w="9525">
            <a:noFill/>
            <a:miter lim="800000"/>
            <a:headEnd/>
            <a:tailEnd/>
          </a:ln>
          <a:effectLst/>
        </p:spPr>
        <p:txBody>
          <a:bodyPr>
            <a:spAutoFit/>
          </a:bodyPr>
          <a:lstStyle/>
          <a:p>
            <a:pPr algn="ctr">
              <a:spcAft>
                <a:spcPct val="35000"/>
              </a:spcAft>
              <a:buClr>
                <a:srgbClr val="FFFF99"/>
              </a:buClr>
              <a:defRPr/>
            </a:pPr>
            <a:r>
              <a:rPr lang="en-US" sz="128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a:t>
            </a:r>
            <a:r>
              <a:rPr lang="en-US" sz="128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GONNA PRAY UP</a:t>
            </a:r>
            <a:r>
              <a:rPr lang="en-US" sz="128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a:t>
            </a: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16196"/>
                                        </p:tgtEl>
                                        <p:attrNameLst>
                                          <p:attrName>style.visibility</p:attrName>
                                        </p:attrNameLst>
                                      </p:cBhvr>
                                      <p:to>
                                        <p:strVal val="visible"/>
                                      </p:to>
                                    </p:set>
                                    <p:anim calcmode="lin" valueType="num">
                                      <p:cBhvr>
                                        <p:cTn id="7" dur="1000" fill="hold"/>
                                        <p:tgtEl>
                                          <p:spTgt spid="17416196"/>
                                        </p:tgtEl>
                                        <p:attrNameLst>
                                          <p:attrName>ppt_w</p:attrName>
                                        </p:attrNameLst>
                                      </p:cBhvr>
                                      <p:tavLst>
                                        <p:tav tm="0">
                                          <p:val>
                                            <p:strVal val="#ppt_w+.3"/>
                                          </p:val>
                                        </p:tav>
                                        <p:tav tm="100000">
                                          <p:val>
                                            <p:strVal val="#ppt_w"/>
                                          </p:val>
                                        </p:tav>
                                      </p:tavLst>
                                    </p:anim>
                                    <p:anim calcmode="lin" valueType="num">
                                      <p:cBhvr>
                                        <p:cTn id="8" dur="1000" fill="hold"/>
                                        <p:tgtEl>
                                          <p:spTgt spid="17416196"/>
                                        </p:tgtEl>
                                        <p:attrNameLst>
                                          <p:attrName>ppt_h</p:attrName>
                                        </p:attrNameLst>
                                      </p:cBhvr>
                                      <p:tavLst>
                                        <p:tav tm="0">
                                          <p:val>
                                            <p:strVal val="#ppt_h"/>
                                          </p:val>
                                        </p:tav>
                                        <p:tav tm="100000">
                                          <p:val>
                                            <p:strVal val="#ppt_h"/>
                                          </p:val>
                                        </p:tav>
                                      </p:tavLst>
                                    </p:anim>
                                    <p:animEffect transition="in" filter="fade">
                                      <p:cBhvr>
                                        <p:cTn id="9" dur="1000"/>
                                        <p:tgtEl>
                                          <p:spTgt spid="17416196"/>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416195">
                                            <p:txEl>
                                              <p:pRg st="0" end="0"/>
                                            </p:txEl>
                                          </p:spTgt>
                                        </p:tgtEl>
                                        <p:attrNameLst>
                                          <p:attrName>style.visibility</p:attrName>
                                        </p:attrNameLst>
                                      </p:cBhvr>
                                      <p:to>
                                        <p:strVal val="visible"/>
                                      </p:to>
                                    </p:set>
                                    <p:anim calcmode="lin" valueType="num">
                                      <p:cBhvr>
                                        <p:cTn id="12" dur="1000" fill="hold"/>
                                        <p:tgtEl>
                                          <p:spTgt spid="1741619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1741619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7416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196" grpId="0" animBg="1"/>
      <p:bldP spid="17416195"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74346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34626"/>
                                        </p:tgtEl>
                                        <p:attrNameLst>
                                          <p:attrName>style.visibility</p:attrName>
                                        </p:attrNameLst>
                                      </p:cBhvr>
                                      <p:to>
                                        <p:strVal val="visible"/>
                                      </p:to>
                                    </p:set>
                                    <p:animEffect transition="in" filter="fade">
                                      <p:cBhvr>
                                        <p:cTn id="7" dur="1000"/>
                                        <p:tgtEl>
                                          <p:spTgt spid="17434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36675" name="Rectangle 3"/>
          <p:cNvSpPr>
            <a:spLocks noChangeArrowheads="1"/>
          </p:cNvSpPr>
          <p:nvPr/>
        </p:nvSpPr>
        <p:spPr bwMode="auto">
          <a:xfrm>
            <a:off x="203200" y="1302434"/>
            <a:ext cx="8763000" cy="5080603"/>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36676" name="Text Box 4"/>
          <p:cNvSpPr txBox="1">
            <a:spLocks noChangeArrowheads="1"/>
          </p:cNvSpPr>
          <p:nvPr/>
        </p:nvSpPr>
        <p:spPr bwMode="auto">
          <a:xfrm>
            <a:off x="254000" y="1343709"/>
            <a:ext cx="8610600" cy="5039328"/>
          </a:xfrm>
          <a:prstGeom prst="rect">
            <a:avLst/>
          </a:prstGeom>
          <a:noFill/>
          <a:ln w="9525">
            <a:noFill/>
            <a:miter lim="800000"/>
            <a:headEnd/>
            <a:tailEnd/>
          </a:ln>
          <a:effectLst/>
        </p:spPr>
        <p:txBody>
          <a:bodyPr>
            <a:spAutoFit/>
          </a:bodyPr>
          <a:lstStyle/>
          <a:p>
            <a:pPr>
              <a:lnSpc>
                <a:spcPct val="80000"/>
              </a:lnSpc>
              <a:defRPr/>
            </a:pPr>
            <a:r>
              <a:rPr lang="en-US" b="0" dirty="0">
                <a:solidFill>
                  <a:schemeClr val="folHlink"/>
                </a:solidFill>
                <a:effectLst>
                  <a:outerShdw blurRad="50800" dist="50800" dir="5400000" algn="ctr" rotWithShape="0">
                    <a:schemeClr val="tx1"/>
                  </a:outerShdw>
                </a:effectLst>
                <a:latin typeface="Teen" pitchFamily="2" charset="0"/>
              </a:rPr>
              <a:t>Nehemiah 6:10</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Afterward I came unto the house of </a:t>
            </a:r>
            <a:r>
              <a:rPr lang="en-US" b="0" dirty="0" err="1">
                <a:solidFill>
                  <a:schemeClr val="bg1"/>
                </a:solidFill>
                <a:effectLst>
                  <a:outerShdw blurRad="50800" dist="50800" dir="5400000" algn="ctr" rotWithShape="0">
                    <a:schemeClr val="tx1"/>
                  </a:outerShdw>
                </a:effectLst>
                <a:latin typeface="Teen" pitchFamily="2" charset="0"/>
              </a:rPr>
              <a:t>Shemaiah</a:t>
            </a:r>
            <a:r>
              <a:rPr lang="en-US" b="0" dirty="0">
                <a:solidFill>
                  <a:schemeClr val="bg1"/>
                </a:solidFill>
                <a:effectLst>
                  <a:outerShdw blurRad="50800" dist="50800" dir="5400000" algn="ctr" rotWithShape="0">
                    <a:schemeClr val="tx1"/>
                  </a:outerShdw>
                </a:effectLst>
                <a:latin typeface="Teen" pitchFamily="2" charset="0"/>
              </a:rPr>
              <a:t> the son of </a:t>
            </a:r>
            <a:r>
              <a:rPr lang="en-US" b="0" dirty="0" err="1">
                <a:solidFill>
                  <a:schemeClr val="bg1"/>
                </a:solidFill>
                <a:effectLst>
                  <a:outerShdw blurRad="50800" dist="50800" dir="5400000" algn="ctr" rotWithShape="0">
                    <a:schemeClr val="tx1"/>
                  </a:outerShdw>
                </a:effectLst>
                <a:latin typeface="Teen" pitchFamily="2" charset="0"/>
              </a:rPr>
              <a:t>Delaiah</a:t>
            </a:r>
            <a:r>
              <a:rPr lang="en-US" b="0" dirty="0">
                <a:solidFill>
                  <a:schemeClr val="bg1"/>
                </a:solidFill>
                <a:effectLst>
                  <a:outerShdw blurRad="50800" dist="50800" dir="5400000" algn="ctr" rotWithShape="0">
                    <a:schemeClr val="tx1"/>
                  </a:outerShdw>
                </a:effectLst>
                <a:latin typeface="Teen" pitchFamily="2" charset="0"/>
              </a:rPr>
              <a:t> the son of </a:t>
            </a:r>
            <a:r>
              <a:rPr lang="en-US" b="0" dirty="0" err="1">
                <a:solidFill>
                  <a:schemeClr val="bg1"/>
                </a:solidFill>
                <a:effectLst>
                  <a:outerShdw blurRad="50800" dist="50800" dir="5400000" algn="ctr" rotWithShape="0">
                    <a:schemeClr val="tx1"/>
                  </a:outerShdw>
                </a:effectLst>
                <a:latin typeface="Teen" pitchFamily="2" charset="0"/>
              </a:rPr>
              <a:t>Mehetabeel</a:t>
            </a:r>
            <a:r>
              <a:rPr lang="en-US" b="0" dirty="0">
                <a:solidFill>
                  <a:schemeClr val="bg1"/>
                </a:solidFill>
                <a:effectLst>
                  <a:outerShdw blurRad="50800" dist="50800" dir="5400000" algn="ctr" rotWithShape="0">
                    <a:schemeClr val="tx1"/>
                  </a:outerShdw>
                </a:effectLst>
                <a:latin typeface="Teen" pitchFamily="2" charset="0"/>
              </a:rPr>
              <a:t>, who was shut up; and he said, Let us meet together in the house of God, within the temple, and let us shut the doors of the temple: for they will come to slay thee; yea, in the night will they come to slay thee. </a:t>
            </a:r>
          </a:p>
        </p:txBody>
      </p:sp>
      <p:sp>
        <p:nvSpPr>
          <p:cNvPr id="5" name="Text Box 5"/>
          <p:cNvSpPr txBox="1">
            <a:spLocks noChangeArrowheads="1"/>
          </p:cNvSpPr>
          <p:nvPr/>
        </p:nvSpPr>
        <p:spPr bwMode="auto">
          <a:xfrm>
            <a:off x="0" y="-206834"/>
            <a:ext cx="9143999" cy="1323439"/>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000" b="0" spc="-15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DISFUNCTIONAL</a:t>
            </a:r>
            <a:endParaRPr lang="en-US" sz="8000" b="0" spc="-15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436676"/>
                                        </p:tgtEl>
                                        <p:attrNameLst>
                                          <p:attrName>style.visibility</p:attrName>
                                        </p:attrNameLst>
                                      </p:cBhvr>
                                      <p:to>
                                        <p:strVal val="visible"/>
                                      </p:to>
                                    </p:set>
                                    <p:anim calcmode="lin" valueType="num">
                                      <p:cBhvr>
                                        <p:cTn id="12" dur="1000" fill="hold"/>
                                        <p:tgtEl>
                                          <p:spTgt spid="17436676"/>
                                        </p:tgtEl>
                                        <p:attrNameLst>
                                          <p:attrName>ppt_w</p:attrName>
                                        </p:attrNameLst>
                                      </p:cBhvr>
                                      <p:tavLst>
                                        <p:tav tm="0">
                                          <p:val>
                                            <p:strVal val="#ppt_w+.3"/>
                                          </p:val>
                                        </p:tav>
                                        <p:tav tm="100000">
                                          <p:val>
                                            <p:strVal val="#ppt_w"/>
                                          </p:val>
                                        </p:tav>
                                      </p:tavLst>
                                    </p:anim>
                                    <p:anim calcmode="lin" valueType="num">
                                      <p:cBhvr>
                                        <p:cTn id="13" dur="1000" fill="hold"/>
                                        <p:tgtEl>
                                          <p:spTgt spid="17436676"/>
                                        </p:tgtEl>
                                        <p:attrNameLst>
                                          <p:attrName>ppt_h</p:attrName>
                                        </p:attrNameLst>
                                      </p:cBhvr>
                                      <p:tavLst>
                                        <p:tav tm="0">
                                          <p:val>
                                            <p:strVal val="#ppt_h"/>
                                          </p:val>
                                        </p:tav>
                                        <p:tav tm="100000">
                                          <p:val>
                                            <p:strVal val="#ppt_h"/>
                                          </p:val>
                                        </p:tav>
                                      </p:tavLst>
                                    </p:anim>
                                    <p:animEffect transition="in" filter="fade">
                                      <p:cBhvr>
                                        <p:cTn id="14" dur="1000"/>
                                        <p:tgtEl>
                                          <p:spTgt spid="17436676"/>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436675"/>
                                        </p:tgtEl>
                                        <p:attrNameLst>
                                          <p:attrName>style.visibility</p:attrName>
                                        </p:attrNameLst>
                                      </p:cBhvr>
                                      <p:to>
                                        <p:strVal val="visible"/>
                                      </p:to>
                                    </p:set>
                                    <p:anim calcmode="lin" valueType="num">
                                      <p:cBhvr>
                                        <p:cTn id="17" dur="1000" fill="hold"/>
                                        <p:tgtEl>
                                          <p:spTgt spid="17436675"/>
                                        </p:tgtEl>
                                        <p:attrNameLst>
                                          <p:attrName>ppt_w</p:attrName>
                                        </p:attrNameLst>
                                      </p:cBhvr>
                                      <p:tavLst>
                                        <p:tav tm="0">
                                          <p:val>
                                            <p:strVal val="#ppt_w+.3"/>
                                          </p:val>
                                        </p:tav>
                                        <p:tav tm="100000">
                                          <p:val>
                                            <p:strVal val="#ppt_w"/>
                                          </p:val>
                                        </p:tav>
                                      </p:tavLst>
                                    </p:anim>
                                    <p:anim calcmode="lin" valueType="num">
                                      <p:cBhvr>
                                        <p:cTn id="18" dur="1000" fill="hold"/>
                                        <p:tgtEl>
                                          <p:spTgt spid="17436675"/>
                                        </p:tgtEl>
                                        <p:attrNameLst>
                                          <p:attrName>ppt_h</p:attrName>
                                        </p:attrNameLst>
                                      </p:cBhvr>
                                      <p:tavLst>
                                        <p:tav tm="0">
                                          <p:val>
                                            <p:strVal val="#ppt_h"/>
                                          </p:val>
                                        </p:tav>
                                        <p:tav tm="100000">
                                          <p:val>
                                            <p:strVal val="#ppt_h"/>
                                          </p:val>
                                        </p:tav>
                                      </p:tavLst>
                                    </p:anim>
                                    <p:animEffect transition="in" filter="fade">
                                      <p:cBhvr>
                                        <p:cTn id="19" dur="1000"/>
                                        <p:tgtEl>
                                          <p:spTgt spid="17436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6675" grpId="0" animBg="1"/>
      <p:bldP spid="17436676" grpId="0" autoUpdateAnimBg="0"/>
      <p:bldP spid="5"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40773" name="Text Box 5"/>
          <p:cNvSpPr txBox="1">
            <a:spLocks noChangeArrowheads="1"/>
          </p:cNvSpPr>
          <p:nvPr/>
        </p:nvSpPr>
        <p:spPr bwMode="auto">
          <a:xfrm>
            <a:off x="123825" y="2469973"/>
            <a:ext cx="8905875" cy="3690241"/>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16700" b="0" dirty="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TRUST MAN INSTEAD OF GOD</a:t>
            </a:r>
          </a:p>
        </p:txBody>
      </p:sp>
      <p:sp>
        <p:nvSpPr>
          <p:cNvPr id="4" name="Text Box 5"/>
          <p:cNvSpPr txBox="1">
            <a:spLocks noChangeArrowheads="1"/>
          </p:cNvSpPr>
          <p:nvPr/>
        </p:nvSpPr>
        <p:spPr bwMode="auto">
          <a:xfrm>
            <a:off x="0" y="-206834"/>
            <a:ext cx="9143999" cy="1323439"/>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8000" b="0" spc="-15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THE ENEMY WANTS YOU DISFUNCTIONAL</a:t>
            </a:r>
            <a:endParaRPr lang="en-US" sz="8000" b="0" spc="-15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40773">
                                            <p:txEl>
                                              <p:pRg st="0" end="0"/>
                                            </p:txEl>
                                          </p:spTgt>
                                        </p:tgtEl>
                                        <p:attrNameLst>
                                          <p:attrName>style.visibility</p:attrName>
                                        </p:attrNameLst>
                                      </p:cBhvr>
                                      <p:to>
                                        <p:strVal val="visible"/>
                                      </p:to>
                                    </p:set>
                                    <p:animEffect transition="in" filter="fade">
                                      <p:cBhvr>
                                        <p:cTn id="7" dur="500"/>
                                        <p:tgtEl>
                                          <p:spTgt spid="174407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0773"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42818" name="Rectangle 2"/>
          <p:cNvSpPr>
            <a:spLocks noChangeArrowheads="1"/>
          </p:cNvSpPr>
          <p:nvPr/>
        </p:nvSpPr>
        <p:spPr bwMode="auto">
          <a:xfrm>
            <a:off x="2874963" y="0"/>
            <a:ext cx="3181350" cy="6858000"/>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4" name="Text Box 2"/>
          <p:cNvSpPr txBox="1">
            <a:spLocks noChangeArrowheads="1"/>
          </p:cNvSpPr>
          <p:nvPr/>
        </p:nvSpPr>
        <p:spPr bwMode="auto">
          <a:xfrm>
            <a:off x="0" y="2374981"/>
            <a:ext cx="9144000" cy="2785378"/>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defRPr/>
            </a:pPr>
            <a:r>
              <a:rPr lang="en-US" sz="12500" dirty="0" smtClean="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rPr>
              <a:t>SATAN WANTS YOU PARALYZED WITH FEAR!</a:t>
            </a:r>
            <a:endParaRPr lang="en-US" sz="12500" dirty="0">
              <a:ln w="28575">
                <a:solidFill>
                  <a:schemeClr val="bg1"/>
                </a:solidFill>
              </a:ln>
              <a:effectLst>
                <a:glow rad="228600">
                  <a:schemeClr val="accent3">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442818"/>
                                        </p:tgtEl>
                                        <p:attrNameLst>
                                          <p:attrName>style.visibility</p:attrName>
                                        </p:attrNameLst>
                                      </p:cBhvr>
                                      <p:to>
                                        <p:strVal val="visible"/>
                                      </p:to>
                                    </p:set>
                                    <p:anim calcmode="lin" valueType="num">
                                      <p:cBhvr>
                                        <p:cTn id="7" dur="1000" fill="hold"/>
                                        <p:tgtEl>
                                          <p:spTgt spid="17442818"/>
                                        </p:tgtEl>
                                        <p:attrNameLst>
                                          <p:attrName>ppt_w</p:attrName>
                                        </p:attrNameLst>
                                      </p:cBhvr>
                                      <p:tavLst>
                                        <p:tav tm="0">
                                          <p:val>
                                            <p:strVal val="#ppt_w*0.70"/>
                                          </p:val>
                                        </p:tav>
                                        <p:tav tm="100000">
                                          <p:val>
                                            <p:strVal val="#ppt_w"/>
                                          </p:val>
                                        </p:tav>
                                      </p:tavLst>
                                    </p:anim>
                                    <p:anim calcmode="lin" valueType="num">
                                      <p:cBhvr>
                                        <p:cTn id="8" dur="1000" fill="hold"/>
                                        <p:tgtEl>
                                          <p:spTgt spid="17442818"/>
                                        </p:tgtEl>
                                        <p:attrNameLst>
                                          <p:attrName>ppt_h</p:attrName>
                                        </p:attrNameLst>
                                      </p:cBhvr>
                                      <p:tavLst>
                                        <p:tav tm="0">
                                          <p:val>
                                            <p:strVal val="#ppt_h"/>
                                          </p:val>
                                        </p:tav>
                                        <p:tav tm="100000">
                                          <p:val>
                                            <p:strVal val="#ppt_h"/>
                                          </p:val>
                                        </p:tav>
                                      </p:tavLst>
                                    </p:anim>
                                    <p:animEffect transition="in" filter="fade">
                                      <p:cBhvr>
                                        <p:cTn id="9" dur="1000"/>
                                        <p:tgtEl>
                                          <p:spTgt spid="17442818"/>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2818" grpId="0" animBg="1"/>
      <p:bldP spid="4"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44867" name="Rectangle 3"/>
          <p:cNvSpPr>
            <a:spLocks noChangeArrowheads="1"/>
          </p:cNvSpPr>
          <p:nvPr/>
        </p:nvSpPr>
        <p:spPr bwMode="auto">
          <a:xfrm>
            <a:off x="203200" y="1446896"/>
            <a:ext cx="8763000" cy="5113941"/>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44868" name="Text Box 4"/>
          <p:cNvSpPr txBox="1">
            <a:spLocks noChangeArrowheads="1"/>
          </p:cNvSpPr>
          <p:nvPr/>
        </p:nvSpPr>
        <p:spPr bwMode="auto">
          <a:xfrm>
            <a:off x="254000" y="1521509"/>
            <a:ext cx="8610600" cy="5039328"/>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6:11-14</a:t>
            </a:r>
            <a:br>
              <a:rPr lang="en-US" b="0" dirty="0">
                <a:solidFill>
                  <a:srgbClr val="FFC000"/>
                </a:solidFill>
                <a:effectLst>
                  <a:outerShdw blurRad="50800" dist="50800" dir="5400000" algn="ctr" rotWithShape="0">
                    <a:schemeClr val="tx1"/>
                  </a:outerShdw>
                </a:effectLst>
                <a:latin typeface="Teen" pitchFamily="2" charset="0"/>
              </a:rPr>
            </a:br>
            <a:r>
              <a:rPr lang="en-US" b="0" dirty="0">
                <a:solidFill>
                  <a:srgbClr val="FFC000"/>
                </a:solidFill>
                <a:effectLst>
                  <a:outerShdw blurRad="50800" dist="50800" dir="5400000" algn="ctr" rotWithShape="0">
                    <a:schemeClr val="tx1"/>
                  </a:outerShdw>
                </a:effectLst>
                <a:latin typeface="Teen" pitchFamily="2" charset="0"/>
              </a:rPr>
              <a:t>11 </a:t>
            </a:r>
            <a:r>
              <a:rPr lang="en-US" b="0" dirty="0">
                <a:solidFill>
                  <a:schemeClr val="bg1"/>
                </a:solidFill>
                <a:effectLst>
                  <a:outerShdw blurRad="50800" dist="50800" dir="5400000" algn="ctr" rotWithShape="0">
                    <a:schemeClr val="tx1"/>
                  </a:outerShdw>
                </a:effectLst>
                <a:latin typeface="Teen" pitchFamily="2" charset="0"/>
              </a:rPr>
              <a:t>And I said, Should such a man as I flee? and who is there, that, being as I am, would go into the temple to save his life? I will not go in.</a:t>
            </a:r>
            <a:r>
              <a:rPr lang="en-US" b="0" dirty="0">
                <a:solidFill>
                  <a:schemeClr val="folHlink"/>
                </a:solidFill>
                <a:effectLst>
                  <a:outerShdw blurRad="50800" dist="50800" dir="5400000" algn="ctr" rotWithShape="0">
                    <a:schemeClr val="tx1"/>
                  </a:outerShdw>
                </a:effectLst>
                <a:latin typeface="Teen" pitchFamily="2" charset="0"/>
              </a:rPr>
              <a:t> </a:t>
            </a:r>
          </a:p>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12</a:t>
            </a:r>
            <a:r>
              <a:rPr lang="en-US" b="0" dirty="0">
                <a:solidFill>
                  <a:schemeClr val="folHlink"/>
                </a:solidFill>
                <a:effectLst>
                  <a:outerShdw blurRad="50800" dist="50800" dir="5400000" algn="ctr" rotWithShape="0">
                    <a:schemeClr val="tx1"/>
                  </a:outerShdw>
                </a:effectLst>
                <a:latin typeface="Teen" pitchFamily="2" charset="0"/>
              </a:rPr>
              <a:t> </a:t>
            </a:r>
            <a:r>
              <a:rPr lang="en-US" b="0" dirty="0">
                <a:solidFill>
                  <a:schemeClr val="bg1"/>
                </a:solidFill>
                <a:effectLst>
                  <a:outerShdw blurRad="50800" dist="50800" dir="5400000" algn="ctr" rotWithShape="0">
                    <a:schemeClr val="tx1"/>
                  </a:outerShdw>
                </a:effectLst>
                <a:latin typeface="Teen" pitchFamily="2" charset="0"/>
              </a:rPr>
              <a:t>And, lo, I perceived that God had not sent him; but that he pronounced this prophecy against me: for </a:t>
            </a:r>
            <a:r>
              <a:rPr lang="en-US" b="0" dirty="0" err="1">
                <a:solidFill>
                  <a:schemeClr val="bg1"/>
                </a:solidFill>
                <a:effectLst>
                  <a:outerShdw blurRad="50800" dist="50800" dir="5400000" algn="ctr" rotWithShape="0">
                    <a:schemeClr val="tx1"/>
                  </a:outerShdw>
                </a:effectLst>
                <a:latin typeface="Teen" pitchFamily="2" charset="0"/>
              </a:rPr>
              <a:t>Tobiah</a:t>
            </a:r>
            <a:r>
              <a:rPr lang="en-US" b="0" dirty="0">
                <a:solidFill>
                  <a:schemeClr val="bg1"/>
                </a:solidFill>
                <a:effectLst>
                  <a:outerShdw blurRad="50800" dist="50800" dir="5400000" algn="ctr" rotWithShape="0">
                    <a:schemeClr val="tx1"/>
                  </a:outerShdw>
                </a:effectLst>
                <a:latin typeface="Teen" pitchFamily="2" charset="0"/>
              </a:rPr>
              <a:t> and </a:t>
            </a:r>
            <a:r>
              <a:rPr lang="en-US" b="0" dirty="0" err="1">
                <a:solidFill>
                  <a:schemeClr val="bg1"/>
                </a:solidFill>
                <a:effectLst>
                  <a:outerShdw blurRad="50800" dist="50800" dir="5400000" algn="ctr" rotWithShape="0">
                    <a:schemeClr val="tx1"/>
                  </a:outerShdw>
                </a:effectLst>
                <a:latin typeface="Teen" pitchFamily="2" charset="0"/>
              </a:rPr>
              <a:t>Sanballat</a:t>
            </a:r>
            <a:r>
              <a:rPr lang="en-US" b="0" dirty="0">
                <a:solidFill>
                  <a:schemeClr val="bg1"/>
                </a:solidFill>
                <a:effectLst>
                  <a:outerShdw blurRad="50800" dist="50800" dir="5400000" algn="ctr" rotWithShape="0">
                    <a:schemeClr val="tx1"/>
                  </a:outerShdw>
                </a:effectLst>
                <a:latin typeface="Teen" pitchFamily="2" charset="0"/>
              </a:rPr>
              <a:t> had hired him.</a:t>
            </a:r>
            <a:r>
              <a:rPr lang="en-US" b="0" dirty="0">
                <a:solidFill>
                  <a:schemeClr val="folHlink"/>
                </a:solidFill>
                <a:effectLst>
                  <a:outerShdw blurRad="50800" dist="50800" dir="5400000" algn="ctr" rotWithShape="0">
                    <a:schemeClr val="tx1"/>
                  </a:outerShdw>
                </a:effectLst>
                <a:latin typeface="Teen" pitchFamily="2" charset="0"/>
              </a:rPr>
              <a:t> </a:t>
            </a:r>
            <a:endParaRPr lang="en-US" b="0" dirty="0">
              <a:solidFill>
                <a:schemeClr val="bg1"/>
              </a:solidFill>
              <a:effectLst>
                <a:outerShdw blurRad="50800" dist="50800" dir="5400000" algn="ctr" rotWithShape="0">
                  <a:schemeClr val="tx1"/>
                </a:outerShdw>
              </a:effectLst>
              <a:latin typeface="Teen" pitchFamily="2" charset="0"/>
            </a:endParaRP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7444868"/>
                                        </p:tgtEl>
                                        <p:attrNameLst>
                                          <p:attrName>style.visibility</p:attrName>
                                        </p:attrNameLst>
                                      </p:cBhvr>
                                      <p:to>
                                        <p:strVal val="visible"/>
                                      </p:to>
                                    </p:set>
                                    <p:anim calcmode="lin" valueType="num">
                                      <p:cBhvr>
                                        <p:cTn id="12" dur="1000" fill="hold"/>
                                        <p:tgtEl>
                                          <p:spTgt spid="17444868"/>
                                        </p:tgtEl>
                                        <p:attrNameLst>
                                          <p:attrName>ppt_w</p:attrName>
                                        </p:attrNameLst>
                                      </p:cBhvr>
                                      <p:tavLst>
                                        <p:tav tm="0">
                                          <p:val>
                                            <p:strVal val="#ppt_w+.3"/>
                                          </p:val>
                                        </p:tav>
                                        <p:tav tm="100000">
                                          <p:val>
                                            <p:strVal val="#ppt_w"/>
                                          </p:val>
                                        </p:tav>
                                      </p:tavLst>
                                    </p:anim>
                                    <p:anim calcmode="lin" valueType="num">
                                      <p:cBhvr>
                                        <p:cTn id="13" dur="1000" fill="hold"/>
                                        <p:tgtEl>
                                          <p:spTgt spid="17444868"/>
                                        </p:tgtEl>
                                        <p:attrNameLst>
                                          <p:attrName>ppt_h</p:attrName>
                                        </p:attrNameLst>
                                      </p:cBhvr>
                                      <p:tavLst>
                                        <p:tav tm="0">
                                          <p:val>
                                            <p:strVal val="#ppt_h"/>
                                          </p:val>
                                        </p:tav>
                                        <p:tav tm="100000">
                                          <p:val>
                                            <p:strVal val="#ppt_h"/>
                                          </p:val>
                                        </p:tav>
                                      </p:tavLst>
                                    </p:anim>
                                    <p:animEffect transition="in" filter="fade">
                                      <p:cBhvr>
                                        <p:cTn id="14" dur="1000"/>
                                        <p:tgtEl>
                                          <p:spTgt spid="17444868"/>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444867"/>
                                        </p:tgtEl>
                                        <p:attrNameLst>
                                          <p:attrName>style.visibility</p:attrName>
                                        </p:attrNameLst>
                                      </p:cBhvr>
                                      <p:to>
                                        <p:strVal val="visible"/>
                                      </p:to>
                                    </p:set>
                                    <p:anim calcmode="lin" valueType="num">
                                      <p:cBhvr>
                                        <p:cTn id="17" dur="1000" fill="hold"/>
                                        <p:tgtEl>
                                          <p:spTgt spid="17444867"/>
                                        </p:tgtEl>
                                        <p:attrNameLst>
                                          <p:attrName>ppt_w</p:attrName>
                                        </p:attrNameLst>
                                      </p:cBhvr>
                                      <p:tavLst>
                                        <p:tav tm="0">
                                          <p:val>
                                            <p:strVal val="#ppt_w+.3"/>
                                          </p:val>
                                        </p:tav>
                                        <p:tav tm="100000">
                                          <p:val>
                                            <p:strVal val="#ppt_w"/>
                                          </p:val>
                                        </p:tav>
                                      </p:tavLst>
                                    </p:anim>
                                    <p:anim calcmode="lin" valueType="num">
                                      <p:cBhvr>
                                        <p:cTn id="18" dur="1000" fill="hold"/>
                                        <p:tgtEl>
                                          <p:spTgt spid="17444867"/>
                                        </p:tgtEl>
                                        <p:attrNameLst>
                                          <p:attrName>ppt_h</p:attrName>
                                        </p:attrNameLst>
                                      </p:cBhvr>
                                      <p:tavLst>
                                        <p:tav tm="0">
                                          <p:val>
                                            <p:strVal val="#ppt_h"/>
                                          </p:val>
                                        </p:tav>
                                        <p:tav tm="100000">
                                          <p:val>
                                            <p:strVal val="#ppt_h"/>
                                          </p:val>
                                        </p:tav>
                                      </p:tavLst>
                                    </p:anim>
                                    <p:animEffect transition="in" filter="fade">
                                      <p:cBhvr>
                                        <p:cTn id="19" dur="1000"/>
                                        <p:tgtEl>
                                          <p:spTgt spid="17444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4867" grpId="0" animBg="1"/>
      <p:bldP spid="17444868" grpId="0" autoUpdateAnimBg="0"/>
      <p:bldP spid="5"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46915" name="Rectangle 3"/>
          <p:cNvSpPr>
            <a:spLocks noChangeArrowheads="1"/>
          </p:cNvSpPr>
          <p:nvPr/>
        </p:nvSpPr>
        <p:spPr bwMode="auto">
          <a:xfrm>
            <a:off x="203200" y="1414237"/>
            <a:ext cx="8763000" cy="5266419"/>
          </a:xfrm>
          <a:prstGeom prst="rect">
            <a:avLst/>
          </a:prstGeom>
          <a:solidFill>
            <a:schemeClr val="tx1">
              <a:alpha val="64999"/>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46916" name="Text Box 4"/>
          <p:cNvSpPr txBox="1">
            <a:spLocks noChangeArrowheads="1"/>
          </p:cNvSpPr>
          <p:nvPr/>
        </p:nvSpPr>
        <p:spPr bwMode="auto">
          <a:xfrm>
            <a:off x="254000" y="1488851"/>
            <a:ext cx="8610600" cy="5191806"/>
          </a:xfrm>
          <a:prstGeom prst="rect">
            <a:avLst/>
          </a:prstGeom>
          <a:noFill/>
          <a:ln w="9525">
            <a:noFill/>
            <a:miter lim="800000"/>
            <a:headEnd/>
            <a:tailEnd/>
          </a:ln>
          <a:effectLst/>
        </p:spPr>
        <p:txBody>
          <a:bodyPr>
            <a:spAutoFit/>
          </a:bodyPr>
          <a:lstStyle/>
          <a:p>
            <a:pPr>
              <a:lnSpc>
                <a:spcPct val="80000"/>
              </a:lnSpc>
              <a:defRPr/>
            </a:pPr>
            <a:r>
              <a:rPr lang="en-US" sz="3750" b="0" dirty="0">
                <a:solidFill>
                  <a:srgbClr val="FFC000"/>
                </a:solidFill>
                <a:effectLst>
                  <a:outerShdw blurRad="50800" dist="50800" dir="5400000" algn="ctr" rotWithShape="0">
                    <a:schemeClr val="tx1"/>
                  </a:outerShdw>
                </a:effectLst>
                <a:latin typeface="Teen" pitchFamily="2" charset="0"/>
              </a:rPr>
              <a:t>Nehemiah 6:11-14</a:t>
            </a:r>
            <a:br>
              <a:rPr lang="en-US" sz="3750" b="0" dirty="0">
                <a:solidFill>
                  <a:srgbClr val="FFC000"/>
                </a:solidFill>
                <a:effectLst>
                  <a:outerShdw blurRad="50800" dist="50800" dir="5400000" algn="ctr" rotWithShape="0">
                    <a:schemeClr val="tx1"/>
                  </a:outerShdw>
                </a:effectLst>
                <a:latin typeface="Teen" pitchFamily="2" charset="0"/>
              </a:rPr>
            </a:br>
            <a:r>
              <a:rPr lang="en-US" sz="3750" b="0" dirty="0">
                <a:solidFill>
                  <a:srgbClr val="FFC000"/>
                </a:solidFill>
                <a:effectLst>
                  <a:outerShdw blurRad="50800" dist="50800" dir="5400000" algn="ctr" rotWithShape="0">
                    <a:schemeClr val="tx1"/>
                  </a:outerShdw>
                </a:effectLst>
                <a:latin typeface="Teen" pitchFamily="2" charset="0"/>
              </a:rPr>
              <a:t>13 </a:t>
            </a:r>
            <a:r>
              <a:rPr lang="en-US" sz="3750" b="0" dirty="0">
                <a:solidFill>
                  <a:schemeClr val="bg1"/>
                </a:solidFill>
                <a:effectLst>
                  <a:outerShdw blurRad="50800" dist="50800" dir="5400000" algn="ctr" rotWithShape="0">
                    <a:schemeClr val="tx1"/>
                  </a:outerShdw>
                </a:effectLst>
                <a:latin typeface="Teen" pitchFamily="2" charset="0"/>
              </a:rPr>
              <a:t>Therefore was he hired, that I should be afraid, and do so, and sin, and that they might have matter for an evil report, that they might reproach me.</a:t>
            </a:r>
            <a:r>
              <a:rPr lang="en-US" sz="3750" b="0" dirty="0">
                <a:solidFill>
                  <a:schemeClr val="folHlink"/>
                </a:solidFill>
                <a:effectLst>
                  <a:outerShdw blurRad="50800" dist="50800" dir="5400000" algn="ctr" rotWithShape="0">
                    <a:schemeClr val="tx1"/>
                  </a:outerShdw>
                </a:effectLst>
                <a:latin typeface="Teen" pitchFamily="2" charset="0"/>
              </a:rPr>
              <a:t> </a:t>
            </a:r>
          </a:p>
          <a:p>
            <a:pPr>
              <a:lnSpc>
                <a:spcPct val="80000"/>
              </a:lnSpc>
              <a:defRPr/>
            </a:pPr>
            <a:r>
              <a:rPr lang="en-US" sz="3750" b="0" dirty="0">
                <a:solidFill>
                  <a:srgbClr val="FFC000"/>
                </a:solidFill>
                <a:effectLst>
                  <a:outerShdw blurRad="50800" dist="50800" dir="5400000" algn="ctr" rotWithShape="0">
                    <a:schemeClr val="tx1"/>
                  </a:outerShdw>
                </a:effectLst>
                <a:latin typeface="Teen" pitchFamily="2" charset="0"/>
              </a:rPr>
              <a:t>14 </a:t>
            </a:r>
            <a:r>
              <a:rPr lang="en-US" sz="3750" b="0" dirty="0">
                <a:solidFill>
                  <a:schemeClr val="bg1"/>
                </a:solidFill>
                <a:effectLst>
                  <a:outerShdw blurRad="50800" dist="50800" dir="5400000" algn="ctr" rotWithShape="0">
                    <a:schemeClr val="tx1"/>
                  </a:outerShdw>
                </a:effectLst>
                <a:latin typeface="Teen" pitchFamily="2" charset="0"/>
              </a:rPr>
              <a:t>My God, think thou upon </a:t>
            </a:r>
            <a:r>
              <a:rPr lang="en-US" sz="3750" b="0" dirty="0" err="1">
                <a:solidFill>
                  <a:schemeClr val="bg1"/>
                </a:solidFill>
                <a:effectLst>
                  <a:outerShdw blurRad="50800" dist="50800" dir="5400000" algn="ctr" rotWithShape="0">
                    <a:schemeClr val="tx1"/>
                  </a:outerShdw>
                </a:effectLst>
                <a:latin typeface="Teen" pitchFamily="2" charset="0"/>
              </a:rPr>
              <a:t>Tobiah</a:t>
            </a:r>
            <a:r>
              <a:rPr lang="en-US" sz="3750" b="0" dirty="0">
                <a:solidFill>
                  <a:schemeClr val="bg1"/>
                </a:solidFill>
                <a:effectLst>
                  <a:outerShdw blurRad="50800" dist="50800" dir="5400000" algn="ctr" rotWithShape="0">
                    <a:schemeClr val="tx1"/>
                  </a:outerShdw>
                </a:effectLst>
                <a:latin typeface="Teen" pitchFamily="2" charset="0"/>
              </a:rPr>
              <a:t> and </a:t>
            </a:r>
            <a:r>
              <a:rPr lang="en-US" sz="3750" b="0" dirty="0" err="1">
                <a:solidFill>
                  <a:schemeClr val="bg1"/>
                </a:solidFill>
                <a:effectLst>
                  <a:outerShdw blurRad="50800" dist="50800" dir="5400000" algn="ctr" rotWithShape="0">
                    <a:schemeClr val="tx1"/>
                  </a:outerShdw>
                </a:effectLst>
                <a:latin typeface="Teen" pitchFamily="2" charset="0"/>
              </a:rPr>
              <a:t>Sanballat</a:t>
            </a:r>
            <a:r>
              <a:rPr lang="en-US" sz="3750" b="0" dirty="0">
                <a:solidFill>
                  <a:schemeClr val="bg1"/>
                </a:solidFill>
                <a:effectLst>
                  <a:outerShdw blurRad="50800" dist="50800" dir="5400000" algn="ctr" rotWithShape="0">
                    <a:schemeClr val="tx1"/>
                  </a:outerShdw>
                </a:effectLst>
                <a:latin typeface="Teen" pitchFamily="2" charset="0"/>
              </a:rPr>
              <a:t> according to these their works, and on the prophetess </a:t>
            </a:r>
            <a:r>
              <a:rPr lang="en-US" sz="3750" b="0" dirty="0" err="1">
                <a:solidFill>
                  <a:schemeClr val="bg1"/>
                </a:solidFill>
                <a:effectLst>
                  <a:outerShdw blurRad="50800" dist="50800" dir="5400000" algn="ctr" rotWithShape="0">
                    <a:schemeClr val="tx1"/>
                  </a:outerShdw>
                </a:effectLst>
                <a:latin typeface="Teen" pitchFamily="2" charset="0"/>
              </a:rPr>
              <a:t>Noadiah</a:t>
            </a:r>
            <a:r>
              <a:rPr lang="en-US" sz="3750" b="0" dirty="0">
                <a:solidFill>
                  <a:schemeClr val="bg1"/>
                </a:solidFill>
                <a:effectLst>
                  <a:outerShdw blurRad="50800" dist="50800" dir="5400000" algn="ctr" rotWithShape="0">
                    <a:schemeClr val="tx1"/>
                  </a:outerShdw>
                </a:effectLst>
                <a:latin typeface="Teen" pitchFamily="2" charset="0"/>
              </a:rPr>
              <a:t>, and the rest of the prophets, that would have put me in fear.</a:t>
            </a: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48965" name="Rectangle 5"/>
          <p:cNvSpPr>
            <a:spLocks noChangeArrowheads="1"/>
          </p:cNvSpPr>
          <p:nvPr/>
        </p:nvSpPr>
        <p:spPr bwMode="auto">
          <a:xfrm>
            <a:off x="0" y="2939615"/>
            <a:ext cx="9144000" cy="1904547"/>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6" name="Text Box 5"/>
          <p:cNvSpPr txBox="1">
            <a:spLocks noChangeArrowheads="1"/>
          </p:cNvSpPr>
          <p:nvPr/>
        </p:nvSpPr>
        <p:spPr bwMode="auto">
          <a:xfrm>
            <a:off x="0" y="2613725"/>
            <a:ext cx="9143999" cy="2839239"/>
          </a:xfrm>
          <a:prstGeom prst="rect">
            <a:avLst/>
          </a:prstGeom>
          <a:noFill/>
          <a:ln w="9525">
            <a:noFill/>
            <a:miter lim="800000"/>
            <a:headEnd/>
            <a:tailEnd/>
          </a:ln>
          <a:effectLst/>
        </p:spPr>
        <p:txBody>
          <a:bodyPr wrap="square">
            <a:spAutoFit/>
          </a:bodyPr>
          <a:lstStyle/>
          <a:p>
            <a:pPr algn="ctr">
              <a:lnSpc>
                <a:spcPct val="70000"/>
              </a:lnSpc>
              <a:spcAft>
                <a:spcPct val="30000"/>
              </a:spcAft>
              <a:buClr>
                <a:srgbClr val="FFFF99"/>
              </a:buClr>
              <a:defRPr/>
            </a:pPr>
            <a:r>
              <a:rPr lang="en-US" sz="105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I Will Not Run And Hide</a:t>
            </a:r>
          </a:p>
          <a:p>
            <a:pPr algn="ctr">
              <a:lnSpc>
                <a:spcPct val="70000"/>
              </a:lnSpc>
              <a:spcAft>
                <a:spcPct val="30000"/>
              </a:spcAft>
              <a:buClr>
                <a:srgbClr val="FFFF99"/>
              </a:buClr>
              <a:defRPr/>
            </a:pPr>
            <a:r>
              <a:rPr lang="en-US" sz="10500" b="0" dirty="0" smtClean="0">
                <a:solidFill>
                  <a:srgbClr val="FFFF99"/>
                </a:solidFill>
                <a:effectLst>
                  <a:glow rad="228600">
                    <a:schemeClr val="accent4">
                      <a:satMod val="175000"/>
                      <a:alpha val="40000"/>
                    </a:schemeClr>
                  </a:glow>
                  <a:outerShdw blurRad="50800" dist="50800" dir="5400000" algn="ctr" rotWithShape="0">
                    <a:schemeClr val="tx1"/>
                  </a:outerShdw>
                </a:effectLst>
                <a:latin typeface="Libel Suit" pitchFamily="2" charset="0"/>
              </a:rPr>
              <a:t>I Will Not Be Afraid</a:t>
            </a:r>
            <a:endParaRPr lang="en-US" sz="10500" b="0" dirty="0">
              <a:solidFill>
                <a:srgbClr val="FFFF66"/>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3579929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48965"/>
                                        </p:tgtEl>
                                        <p:attrNameLst>
                                          <p:attrName>style.visibility</p:attrName>
                                        </p:attrNameLst>
                                      </p:cBhvr>
                                      <p:to>
                                        <p:strVal val="visible"/>
                                      </p:to>
                                    </p:set>
                                    <p:animEffect transition="in" filter="fade">
                                      <p:cBhvr>
                                        <p:cTn id="7" dur="500"/>
                                        <p:tgtEl>
                                          <p:spTgt spid="174489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8965" grpId="0" animBg="1"/>
      <p:bldP spid="6" grpId="0" uiExpand="1"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51013" name="Rectangle 5"/>
          <p:cNvSpPr>
            <a:spLocks noChangeArrowheads="1"/>
          </p:cNvSpPr>
          <p:nvPr/>
        </p:nvSpPr>
        <p:spPr bwMode="auto">
          <a:xfrm>
            <a:off x="0" y="3002845"/>
            <a:ext cx="9144000" cy="1761066"/>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5" name="Text Box 5"/>
          <p:cNvSpPr txBox="1">
            <a:spLocks noChangeArrowheads="1"/>
          </p:cNvSpPr>
          <p:nvPr/>
        </p:nvSpPr>
        <p:spPr bwMode="auto">
          <a:xfrm>
            <a:off x="0" y="-326580"/>
            <a:ext cx="9143999" cy="1862048"/>
          </a:xfrm>
          <a:prstGeom prst="rect">
            <a:avLst/>
          </a:prstGeom>
          <a:noFill/>
          <a:ln w="9525">
            <a:noFill/>
            <a:miter lim="800000"/>
            <a:headEnd/>
            <a:tailEnd/>
          </a:ln>
          <a:effectLst/>
        </p:spPr>
        <p:txBody>
          <a:bodyPr wrap="square">
            <a:spAutoFit/>
          </a:bodyPr>
          <a:lstStyle/>
          <a:p>
            <a:pPr algn="ctr">
              <a:spcAft>
                <a:spcPct val="20000"/>
              </a:spcAft>
              <a:buClr>
                <a:srgbClr val="FFFF99"/>
              </a:buClr>
              <a:defRPr/>
            </a:pPr>
            <a:r>
              <a:rPr lang="en-US" sz="11500" b="0" dirty="0" smtClean="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rPr>
              <a:t>NEHEMIAH’S RESPONSE</a:t>
            </a:r>
            <a:endParaRPr lang="en-US" sz="11500" b="0" dirty="0">
              <a:solidFill>
                <a:srgbClr val="33CC33"/>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7" name="Text Box 3"/>
          <p:cNvSpPr txBox="1">
            <a:spLocks noChangeArrowheads="1"/>
          </p:cNvSpPr>
          <p:nvPr/>
        </p:nvSpPr>
        <p:spPr bwMode="auto">
          <a:xfrm>
            <a:off x="196850" y="2710475"/>
            <a:ext cx="8704263" cy="2850011"/>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128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a:t>
            </a:r>
            <a:r>
              <a:rPr lang="en-US" sz="128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NOT GONNA</a:t>
            </a:r>
            <a:br>
              <a:rPr lang="en-US" sz="128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28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GIVE UP</a:t>
            </a:r>
            <a:r>
              <a:rPr lang="en-US" sz="128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51013"/>
                                        </p:tgtEl>
                                        <p:attrNameLst>
                                          <p:attrName>style.visibility</p:attrName>
                                        </p:attrNameLst>
                                      </p:cBhvr>
                                      <p:to>
                                        <p:strVal val="visible"/>
                                      </p:to>
                                    </p:set>
                                    <p:anim calcmode="lin" valueType="num">
                                      <p:cBhvr>
                                        <p:cTn id="7" dur="1000" fill="hold"/>
                                        <p:tgtEl>
                                          <p:spTgt spid="17451013"/>
                                        </p:tgtEl>
                                        <p:attrNameLst>
                                          <p:attrName>ppt_w</p:attrName>
                                        </p:attrNameLst>
                                      </p:cBhvr>
                                      <p:tavLst>
                                        <p:tav tm="0">
                                          <p:val>
                                            <p:strVal val="#ppt_w+.3"/>
                                          </p:val>
                                        </p:tav>
                                        <p:tav tm="100000">
                                          <p:val>
                                            <p:strVal val="#ppt_w"/>
                                          </p:val>
                                        </p:tav>
                                      </p:tavLst>
                                    </p:anim>
                                    <p:anim calcmode="lin" valueType="num">
                                      <p:cBhvr>
                                        <p:cTn id="8" dur="1000" fill="hold"/>
                                        <p:tgtEl>
                                          <p:spTgt spid="17451013"/>
                                        </p:tgtEl>
                                        <p:attrNameLst>
                                          <p:attrName>ppt_h</p:attrName>
                                        </p:attrNameLst>
                                      </p:cBhvr>
                                      <p:tavLst>
                                        <p:tav tm="0">
                                          <p:val>
                                            <p:strVal val="#ppt_h"/>
                                          </p:val>
                                        </p:tav>
                                        <p:tav tm="100000">
                                          <p:val>
                                            <p:strVal val="#ppt_h"/>
                                          </p:val>
                                        </p:tav>
                                      </p:tavLst>
                                    </p:anim>
                                    <p:animEffect transition="in" filter="fade">
                                      <p:cBhvr>
                                        <p:cTn id="9" dur="1000"/>
                                        <p:tgtEl>
                                          <p:spTgt spid="17451013"/>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1000" fill="hold"/>
                                        <p:tgtEl>
                                          <p:spTgt spid="7">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1013" grpId="0" animBg="1"/>
      <p:bldP spid="7"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7453059"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53059"/>
                                        </p:tgtEl>
                                        <p:attrNameLst>
                                          <p:attrName>style.visibility</p:attrName>
                                        </p:attrNameLst>
                                      </p:cBhvr>
                                      <p:to>
                                        <p:strVal val="visible"/>
                                      </p:to>
                                    </p:set>
                                    <p:animEffect transition="in" filter="fade">
                                      <p:cBhvr>
                                        <p:cTn id="7" dur="1000"/>
                                        <p:tgtEl>
                                          <p:spTgt spid="17453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55106" name="Rectangle 2"/>
          <p:cNvSpPr>
            <a:spLocks noChangeArrowheads="1"/>
          </p:cNvSpPr>
          <p:nvPr/>
        </p:nvSpPr>
        <p:spPr bwMode="auto">
          <a:xfrm>
            <a:off x="-23020" y="3651233"/>
            <a:ext cx="9144000" cy="2128681"/>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55107" name="Text Box 3"/>
          <p:cNvSpPr txBox="1">
            <a:spLocks noChangeArrowheads="1"/>
          </p:cNvSpPr>
          <p:nvPr/>
        </p:nvSpPr>
        <p:spPr bwMode="auto">
          <a:xfrm>
            <a:off x="196849" y="2257482"/>
            <a:ext cx="8704263" cy="4358116"/>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9600" b="0" dirty="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Tell Him</a:t>
            </a:r>
            <a: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a:r>
            <a:b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GONNA</a:t>
            </a:r>
            <a:b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STAY </a:t>
            </a:r>
            <a:r>
              <a:rPr lang="en-US" sz="15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UP</a:t>
            </a: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a:t>
            </a:r>
            <a:endParaRPr lang="en-US" sz="15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17455108" name="Text Box 4"/>
          <p:cNvSpPr txBox="1">
            <a:spLocks noChangeArrowheads="1"/>
          </p:cNvSpPr>
          <p:nvPr/>
        </p:nvSpPr>
        <p:spPr bwMode="auto">
          <a:xfrm>
            <a:off x="196850" y="163290"/>
            <a:ext cx="9144000" cy="1539011"/>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640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rPr>
              <a:t>SATAN WANTS YOU TO LOSE YOUR FOCUS</a:t>
            </a:r>
            <a:endParaRPr lang="en-US" sz="6400" dirty="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455108">
                                            <p:txEl>
                                              <p:pRg st="0" end="0"/>
                                            </p:txEl>
                                          </p:spTgt>
                                        </p:tgtEl>
                                        <p:attrNameLst>
                                          <p:attrName>style.visibility</p:attrName>
                                        </p:attrNameLst>
                                      </p:cBhvr>
                                      <p:to>
                                        <p:strVal val="visible"/>
                                      </p:to>
                                    </p:set>
                                    <p:animEffect transition="in" filter="fade">
                                      <p:cBhvr>
                                        <p:cTn id="7" dur="1000"/>
                                        <p:tgtEl>
                                          <p:spTgt spid="17455108">
                                            <p:txEl>
                                              <p:pRg st="0" end="0"/>
                                            </p:txEl>
                                          </p:spTgt>
                                        </p:tgtEl>
                                      </p:cBhvr>
                                    </p:animEffect>
                                    <p:anim calcmode="lin" valueType="num">
                                      <p:cBhvr>
                                        <p:cTn id="8" dur="1000" fill="hold"/>
                                        <p:tgtEl>
                                          <p:spTgt spid="1745510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45510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5510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17455106"/>
                                        </p:tgtEl>
                                        <p:attrNameLst>
                                          <p:attrName>style.visibility</p:attrName>
                                        </p:attrNameLst>
                                      </p:cBhvr>
                                      <p:to>
                                        <p:strVal val="visible"/>
                                      </p:to>
                                    </p:set>
                                    <p:anim calcmode="lin" valueType="num">
                                      <p:cBhvr>
                                        <p:cTn id="15" dur="1000" fill="hold"/>
                                        <p:tgtEl>
                                          <p:spTgt spid="17455106"/>
                                        </p:tgtEl>
                                        <p:attrNameLst>
                                          <p:attrName>ppt_w</p:attrName>
                                        </p:attrNameLst>
                                      </p:cBhvr>
                                      <p:tavLst>
                                        <p:tav tm="0">
                                          <p:val>
                                            <p:strVal val="#ppt_w+.3"/>
                                          </p:val>
                                        </p:tav>
                                        <p:tav tm="100000">
                                          <p:val>
                                            <p:strVal val="#ppt_w"/>
                                          </p:val>
                                        </p:tav>
                                      </p:tavLst>
                                    </p:anim>
                                    <p:anim calcmode="lin" valueType="num">
                                      <p:cBhvr>
                                        <p:cTn id="16" dur="1000" fill="hold"/>
                                        <p:tgtEl>
                                          <p:spTgt spid="17455106"/>
                                        </p:tgtEl>
                                        <p:attrNameLst>
                                          <p:attrName>ppt_h</p:attrName>
                                        </p:attrNameLst>
                                      </p:cBhvr>
                                      <p:tavLst>
                                        <p:tav tm="0">
                                          <p:val>
                                            <p:strVal val="#ppt_h"/>
                                          </p:val>
                                        </p:tav>
                                        <p:tav tm="100000">
                                          <p:val>
                                            <p:strVal val="#ppt_h"/>
                                          </p:val>
                                        </p:tav>
                                      </p:tavLst>
                                    </p:anim>
                                    <p:animEffect transition="in" filter="fade">
                                      <p:cBhvr>
                                        <p:cTn id="17" dur="1000"/>
                                        <p:tgtEl>
                                          <p:spTgt spid="17455106"/>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17455107">
                                            <p:txEl>
                                              <p:pRg st="0" end="0"/>
                                            </p:txEl>
                                          </p:spTgt>
                                        </p:tgtEl>
                                        <p:attrNameLst>
                                          <p:attrName>style.visibility</p:attrName>
                                        </p:attrNameLst>
                                      </p:cBhvr>
                                      <p:to>
                                        <p:strVal val="visible"/>
                                      </p:to>
                                    </p:set>
                                    <p:anim calcmode="lin" valueType="num">
                                      <p:cBhvr>
                                        <p:cTn id="20" dur="1000" fill="hold"/>
                                        <p:tgtEl>
                                          <p:spTgt spid="17455107">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17455107">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17455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5106" grpId="0" animBg="1"/>
      <p:bldP spid="17455107" grpId="0" build="allAtOnce"/>
      <p:bldP spid="17455108"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55106" name="Rectangle 2"/>
          <p:cNvSpPr>
            <a:spLocks noChangeArrowheads="1"/>
          </p:cNvSpPr>
          <p:nvPr/>
        </p:nvSpPr>
        <p:spPr bwMode="auto">
          <a:xfrm>
            <a:off x="-23020" y="3651233"/>
            <a:ext cx="9144000" cy="2128681"/>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55107" name="Text Box 3"/>
          <p:cNvSpPr txBox="1">
            <a:spLocks noChangeArrowheads="1"/>
          </p:cNvSpPr>
          <p:nvPr/>
        </p:nvSpPr>
        <p:spPr bwMode="auto">
          <a:xfrm>
            <a:off x="196849" y="2257482"/>
            <a:ext cx="8704263" cy="4358116"/>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9600" b="0" dirty="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Tell Him</a:t>
            </a:r>
            <a: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a:r>
            <a:b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GONNA</a:t>
            </a:r>
            <a:b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PRAY UP!”</a:t>
            </a:r>
            <a:endParaRPr lang="en-US" sz="15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17455108" name="Text Box 4"/>
          <p:cNvSpPr txBox="1">
            <a:spLocks noChangeArrowheads="1"/>
          </p:cNvSpPr>
          <p:nvPr/>
        </p:nvSpPr>
        <p:spPr bwMode="auto">
          <a:xfrm>
            <a:off x="196850" y="163290"/>
            <a:ext cx="9144000" cy="1471172"/>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640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rPr>
              <a:t>SATAN WANTS TO WRECK YOUR FAITH</a:t>
            </a:r>
            <a:endParaRPr lang="en-US" sz="6400" dirty="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endParaRPr>
          </a:p>
        </p:txBody>
      </p:sp>
    </p:spTree>
    <p:extLst>
      <p:ext uri="{BB962C8B-B14F-4D97-AF65-F5344CB8AC3E}">
        <p14:creationId xmlns:p14="http://schemas.microsoft.com/office/powerpoint/2010/main" val="3546110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455108">
                                            <p:txEl>
                                              <p:pRg st="0" end="0"/>
                                            </p:txEl>
                                          </p:spTgt>
                                        </p:tgtEl>
                                        <p:attrNameLst>
                                          <p:attrName>style.visibility</p:attrName>
                                        </p:attrNameLst>
                                      </p:cBhvr>
                                      <p:to>
                                        <p:strVal val="visible"/>
                                      </p:to>
                                    </p:set>
                                    <p:animEffect transition="in" filter="fade">
                                      <p:cBhvr>
                                        <p:cTn id="7" dur="1000"/>
                                        <p:tgtEl>
                                          <p:spTgt spid="17455108">
                                            <p:txEl>
                                              <p:pRg st="0" end="0"/>
                                            </p:txEl>
                                          </p:spTgt>
                                        </p:tgtEl>
                                      </p:cBhvr>
                                    </p:animEffect>
                                    <p:anim calcmode="lin" valueType="num">
                                      <p:cBhvr>
                                        <p:cTn id="8" dur="1000" fill="hold"/>
                                        <p:tgtEl>
                                          <p:spTgt spid="1745510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45510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5510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17455106"/>
                                        </p:tgtEl>
                                        <p:attrNameLst>
                                          <p:attrName>style.visibility</p:attrName>
                                        </p:attrNameLst>
                                      </p:cBhvr>
                                      <p:to>
                                        <p:strVal val="visible"/>
                                      </p:to>
                                    </p:set>
                                    <p:anim calcmode="lin" valueType="num">
                                      <p:cBhvr>
                                        <p:cTn id="15" dur="1000" fill="hold"/>
                                        <p:tgtEl>
                                          <p:spTgt spid="17455106"/>
                                        </p:tgtEl>
                                        <p:attrNameLst>
                                          <p:attrName>ppt_w</p:attrName>
                                        </p:attrNameLst>
                                      </p:cBhvr>
                                      <p:tavLst>
                                        <p:tav tm="0">
                                          <p:val>
                                            <p:strVal val="#ppt_w+.3"/>
                                          </p:val>
                                        </p:tav>
                                        <p:tav tm="100000">
                                          <p:val>
                                            <p:strVal val="#ppt_w"/>
                                          </p:val>
                                        </p:tav>
                                      </p:tavLst>
                                    </p:anim>
                                    <p:anim calcmode="lin" valueType="num">
                                      <p:cBhvr>
                                        <p:cTn id="16" dur="1000" fill="hold"/>
                                        <p:tgtEl>
                                          <p:spTgt spid="17455106"/>
                                        </p:tgtEl>
                                        <p:attrNameLst>
                                          <p:attrName>ppt_h</p:attrName>
                                        </p:attrNameLst>
                                      </p:cBhvr>
                                      <p:tavLst>
                                        <p:tav tm="0">
                                          <p:val>
                                            <p:strVal val="#ppt_h"/>
                                          </p:val>
                                        </p:tav>
                                        <p:tav tm="100000">
                                          <p:val>
                                            <p:strVal val="#ppt_h"/>
                                          </p:val>
                                        </p:tav>
                                      </p:tavLst>
                                    </p:anim>
                                    <p:animEffect transition="in" filter="fade">
                                      <p:cBhvr>
                                        <p:cTn id="17" dur="1000"/>
                                        <p:tgtEl>
                                          <p:spTgt spid="17455106"/>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17455107">
                                            <p:txEl>
                                              <p:pRg st="0" end="0"/>
                                            </p:txEl>
                                          </p:spTgt>
                                        </p:tgtEl>
                                        <p:attrNameLst>
                                          <p:attrName>style.visibility</p:attrName>
                                        </p:attrNameLst>
                                      </p:cBhvr>
                                      <p:to>
                                        <p:strVal val="visible"/>
                                      </p:to>
                                    </p:set>
                                    <p:anim calcmode="lin" valueType="num">
                                      <p:cBhvr>
                                        <p:cTn id="20" dur="1000" fill="hold"/>
                                        <p:tgtEl>
                                          <p:spTgt spid="17455107">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17455107">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17455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5106" grpId="0" animBg="1"/>
      <p:bldP spid="17455107" grpId="0" build="allAtOnce"/>
      <p:bldP spid="17455108"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55106" name="Rectangle 2"/>
          <p:cNvSpPr>
            <a:spLocks noChangeArrowheads="1"/>
          </p:cNvSpPr>
          <p:nvPr/>
        </p:nvSpPr>
        <p:spPr bwMode="auto">
          <a:xfrm>
            <a:off x="-23020" y="3651233"/>
            <a:ext cx="9144000" cy="2128681"/>
          </a:xfrm>
          <a:prstGeom prst="rect">
            <a:avLst/>
          </a:prstGeom>
          <a:solidFill>
            <a:schemeClr val="tx1">
              <a:alpha val="50000"/>
            </a:schemeClr>
          </a:solidFill>
          <a:ln w="9525" cap="rnd">
            <a:noFill/>
            <a:prstDash val="sysDot"/>
            <a:miter lim="800000"/>
            <a:headEnd/>
            <a:tailEnd/>
          </a:ln>
          <a:effectLst/>
        </p:spPr>
        <p:txBody>
          <a:bodyPr wrap="none" anchor="ctr"/>
          <a:lstStyle/>
          <a:p>
            <a:pPr>
              <a:defRPr/>
            </a:pPr>
            <a:endParaRPr lang="en-US">
              <a:effectLst>
                <a:outerShdw blurRad="50800" dist="50800" dir="5400000" algn="ctr" rotWithShape="0">
                  <a:schemeClr val="tx1"/>
                </a:outerShdw>
              </a:effectLst>
            </a:endParaRPr>
          </a:p>
        </p:txBody>
      </p:sp>
      <p:sp>
        <p:nvSpPr>
          <p:cNvPr id="17455107" name="Text Box 3"/>
          <p:cNvSpPr txBox="1">
            <a:spLocks noChangeArrowheads="1"/>
          </p:cNvSpPr>
          <p:nvPr/>
        </p:nvSpPr>
        <p:spPr bwMode="auto">
          <a:xfrm>
            <a:off x="196849" y="2257482"/>
            <a:ext cx="8704263" cy="4358116"/>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9600" b="0" dirty="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Tell Him</a:t>
            </a:r>
            <a: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a:r>
            <a:br>
              <a:rPr lang="en-US" sz="185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“I’M NOT GONNA</a:t>
            </a:r>
            <a:b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5000" b="0" dirty="0" smtClean="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rPr>
              <a:t> GIVE UP!”</a:t>
            </a:r>
            <a:endParaRPr lang="en-US" sz="15000" b="0" dirty="0">
              <a:solidFill>
                <a:srgbClr val="99FFCC"/>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
        <p:nvSpPr>
          <p:cNvPr id="17455108" name="Text Box 4"/>
          <p:cNvSpPr txBox="1">
            <a:spLocks noChangeArrowheads="1"/>
          </p:cNvSpPr>
          <p:nvPr/>
        </p:nvSpPr>
        <p:spPr bwMode="auto">
          <a:xfrm>
            <a:off x="196850" y="163290"/>
            <a:ext cx="9144000" cy="1471172"/>
          </a:xfrm>
          <a:prstGeom prst="rect">
            <a:avLst/>
          </a:prstGeom>
          <a:noFill/>
          <a:ln w="9525">
            <a:noFill/>
            <a:miter lim="800000"/>
            <a:headEnd/>
            <a:tailEnd/>
          </a:ln>
          <a:effectLst/>
        </p:spPr>
        <p:txBody>
          <a:bodyPr>
            <a:spAutoFit/>
          </a:bodyPr>
          <a:lstStyle/>
          <a:p>
            <a:pPr algn="ctr">
              <a:lnSpc>
                <a:spcPct val="70000"/>
              </a:lnSpc>
              <a:spcAft>
                <a:spcPct val="40000"/>
              </a:spcAft>
              <a:buClr>
                <a:srgbClr val="FFFF99"/>
              </a:buClr>
              <a:defRPr/>
            </a:pPr>
            <a:r>
              <a:rPr lang="en-US" sz="6400" dirty="0" smtClean="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rPr>
              <a:t>SATAN WANTS YOU PARALYZED WITH FEAR</a:t>
            </a:r>
            <a:endParaRPr lang="en-US" sz="6400" dirty="0">
              <a:solidFill>
                <a:srgbClr val="FFFF66"/>
              </a:solidFill>
              <a:effectLst>
                <a:glow rad="228600">
                  <a:schemeClr val="accent4">
                    <a:satMod val="175000"/>
                    <a:alpha val="40000"/>
                  </a:schemeClr>
                </a:glow>
                <a:outerShdw blurRad="50800" dist="50800" dir="5400000" algn="ctr" rotWithShape="0">
                  <a:schemeClr val="tx1"/>
                </a:outerShdw>
              </a:effectLst>
              <a:latin typeface="Teen" pitchFamily="2" charset="0"/>
            </a:endParaRPr>
          </a:p>
        </p:txBody>
      </p:sp>
    </p:spTree>
    <p:extLst>
      <p:ext uri="{BB962C8B-B14F-4D97-AF65-F5344CB8AC3E}">
        <p14:creationId xmlns:p14="http://schemas.microsoft.com/office/powerpoint/2010/main" val="606164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455108">
                                            <p:txEl>
                                              <p:pRg st="0" end="0"/>
                                            </p:txEl>
                                          </p:spTgt>
                                        </p:tgtEl>
                                        <p:attrNameLst>
                                          <p:attrName>style.visibility</p:attrName>
                                        </p:attrNameLst>
                                      </p:cBhvr>
                                      <p:to>
                                        <p:strVal val="visible"/>
                                      </p:to>
                                    </p:set>
                                    <p:animEffect transition="in" filter="fade">
                                      <p:cBhvr>
                                        <p:cTn id="7" dur="1000"/>
                                        <p:tgtEl>
                                          <p:spTgt spid="17455108">
                                            <p:txEl>
                                              <p:pRg st="0" end="0"/>
                                            </p:txEl>
                                          </p:spTgt>
                                        </p:tgtEl>
                                      </p:cBhvr>
                                    </p:animEffect>
                                    <p:anim calcmode="lin" valueType="num">
                                      <p:cBhvr>
                                        <p:cTn id="8" dur="1000" fill="hold"/>
                                        <p:tgtEl>
                                          <p:spTgt spid="1745510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745510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45510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17455106"/>
                                        </p:tgtEl>
                                        <p:attrNameLst>
                                          <p:attrName>style.visibility</p:attrName>
                                        </p:attrNameLst>
                                      </p:cBhvr>
                                      <p:to>
                                        <p:strVal val="visible"/>
                                      </p:to>
                                    </p:set>
                                    <p:anim calcmode="lin" valueType="num">
                                      <p:cBhvr>
                                        <p:cTn id="15" dur="1000" fill="hold"/>
                                        <p:tgtEl>
                                          <p:spTgt spid="17455106"/>
                                        </p:tgtEl>
                                        <p:attrNameLst>
                                          <p:attrName>ppt_w</p:attrName>
                                        </p:attrNameLst>
                                      </p:cBhvr>
                                      <p:tavLst>
                                        <p:tav tm="0">
                                          <p:val>
                                            <p:strVal val="#ppt_w+.3"/>
                                          </p:val>
                                        </p:tav>
                                        <p:tav tm="100000">
                                          <p:val>
                                            <p:strVal val="#ppt_w"/>
                                          </p:val>
                                        </p:tav>
                                      </p:tavLst>
                                    </p:anim>
                                    <p:anim calcmode="lin" valueType="num">
                                      <p:cBhvr>
                                        <p:cTn id="16" dur="1000" fill="hold"/>
                                        <p:tgtEl>
                                          <p:spTgt spid="17455106"/>
                                        </p:tgtEl>
                                        <p:attrNameLst>
                                          <p:attrName>ppt_h</p:attrName>
                                        </p:attrNameLst>
                                      </p:cBhvr>
                                      <p:tavLst>
                                        <p:tav tm="0">
                                          <p:val>
                                            <p:strVal val="#ppt_h"/>
                                          </p:val>
                                        </p:tav>
                                        <p:tav tm="100000">
                                          <p:val>
                                            <p:strVal val="#ppt_h"/>
                                          </p:val>
                                        </p:tav>
                                      </p:tavLst>
                                    </p:anim>
                                    <p:animEffect transition="in" filter="fade">
                                      <p:cBhvr>
                                        <p:cTn id="17" dur="1000"/>
                                        <p:tgtEl>
                                          <p:spTgt spid="17455106"/>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17455107">
                                            <p:txEl>
                                              <p:pRg st="0" end="0"/>
                                            </p:txEl>
                                          </p:spTgt>
                                        </p:tgtEl>
                                        <p:attrNameLst>
                                          <p:attrName>style.visibility</p:attrName>
                                        </p:attrNameLst>
                                      </p:cBhvr>
                                      <p:to>
                                        <p:strVal val="visible"/>
                                      </p:to>
                                    </p:set>
                                    <p:anim calcmode="lin" valueType="num">
                                      <p:cBhvr>
                                        <p:cTn id="20" dur="1000" fill="hold"/>
                                        <p:tgtEl>
                                          <p:spTgt spid="17455107">
                                            <p:txEl>
                                              <p:pRg st="0" end="0"/>
                                            </p:txEl>
                                          </p:spTgt>
                                        </p:tgtEl>
                                        <p:attrNameLst>
                                          <p:attrName>ppt_w</p:attrName>
                                        </p:attrNameLst>
                                      </p:cBhvr>
                                      <p:tavLst>
                                        <p:tav tm="0">
                                          <p:val>
                                            <p:strVal val="#ppt_w+.3"/>
                                          </p:val>
                                        </p:tav>
                                        <p:tav tm="100000">
                                          <p:val>
                                            <p:strVal val="#ppt_w"/>
                                          </p:val>
                                        </p:tav>
                                      </p:tavLst>
                                    </p:anim>
                                    <p:anim calcmode="lin" valueType="num">
                                      <p:cBhvr>
                                        <p:cTn id="21" dur="1000" fill="hold"/>
                                        <p:tgtEl>
                                          <p:spTgt spid="17455107">
                                            <p:txEl>
                                              <p:pRg st="0" end="0"/>
                                            </p:txEl>
                                          </p:spTgt>
                                        </p:tgtEl>
                                        <p:attrNameLst>
                                          <p:attrName>ppt_h</p:attrName>
                                        </p:attrNameLst>
                                      </p:cBhvr>
                                      <p:tavLst>
                                        <p:tav tm="0">
                                          <p:val>
                                            <p:strVal val="#ppt_h"/>
                                          </p:val>
                                        </p:tav>
                                        <p:tav tm="100000">
                                          <p:val>
                                            <p:strVal val="#ppt_h"/>
                                          </p:val>
                                        </p:tav>
                                      </p:tavLst>
                                    </p:anim>
                                    <p:animEffect transition="in" filter="fade">
                                      <p:cBhvr>
                                        <p:cTn id="22" dur="1000"/>
                                        <p:tgtEl>
                                          <p:spTgt spid="17455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55106" grpId="0" animBg="1"/>
      <p:bldP spid="17455107" grpId="0" build="allAtOnce"/>
      <p:bldP spid="17455108"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60227" name="Rectangle 3"/>
          <p:cNvSpPr>
            <a:spLocks noChangeArrowheads="1"/>
          </p:cNvSpPr>
          <p:nvPr/>
        </p:nvSpPr>
        <p:spPr bwMode="auto">
          <a:xfrm>
            <a:off x="0" y="2177159"/>
            <a:ext cx="9144000" cy="2732316"/>
          </a:xfrm>
          <a:prstGeom prst="rect">
            <a:avLst/>
          </a:prstGeom>
          <a:solidFill>
            <a:schemeClr val="tx1">
              <a:alpha val="50195"/>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460230" name="Text Box 6"/>
          <p:cNvSpPr txBox="1">
            <a:spLocks noChangeArrowheads="1"/>
          </p:cNvSpPr>
          <p:nvPr/>
        </p:nvSpPr>
        <p:spPr bwMode="auto">
          <a:xfrm>
            <a:off x="196850" y="1918851"/>
            <a:ext cx="8704263" cy="3808735"/>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11500" b="0" dirty="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A WINNING ATTITUDE CAN TURN THINGS AROUND QUICKLY!</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60227"/>
                                        </p:tgtEl>
                                        <p:attrNameLst>
                                          <p:attrName>style.visibility</p:attrName>
                                        </p:attrNameLst>
                                      </p:cBhvr>
                                      <p:to>
                                        <p:strVal val="visible"/>
                                      </p:to>
                                    </p:set>
                                    <p:anim calcmode="lin" valueType="num">
                                      <p:cBhvr>
                                        <p:cTn id="7" dur="1000" fill="hold"/>
                                        <p:tgtEl>
                                          <p:spTgt spid="17460227"/>
                                        </p:tgtEl>
                                        <p:attrNameLst>
                                          <p:attrName>ppt_w</p:attrName>
                                        </p:attrNameLst>
                                      </p:cBhvr>
                                      <p:tavLst>
                                        <p:tav tm="0">
                                          <p:val>
                                            <p:strVal val="#ppt_w+.3"/>
                                          </p:val>
                                        </p:tav>
                                        <p:tav tm="100000">
                                          <p:val>
                                            <p:strVal val="#ppt_w"/>
                                          </p:val>
                                        </p:tav>
                                      </p:tavLst>
                                    </p:anim>
                                    <p:anim calcmode="lin" valueType="num">
                                      <p:cBhvr>
                                        <p:cTn id="8" dur="1000" fill="hold"/>
                                        <p:tgtEl>
                                          <p:spTgt spid="17460227"/>
                                        </p:tgtEl>
                                        <p:attrNameLst>
                                          <p:attrName>ppt_h</p:attrName>
                                        </p:attrNameLst>
                                      </p:cBhvr>
                                      <p:tavLst>
                                        <p:tav tm="0">
                                          <p:val>
                                            <p:strVal val="#ppt_h"/>
                                          </p:val>
                                        </p:tav>
                                        <p:tav tm="100000">
                                          <p:val>
                                            <p:strVal val="#ppt_h"/>
                                          </p:val>
                                        </p:tav>
                                      </p:tavLst>
                                    </p:anim>
                                    <p:animEffect transition="in" filter="fade">
                                      <p:cBhvr>
                                        <p:cTn id="9" dur="1000"/>
                                        <p:tgtEl>
                                          <p:spTgt spid="17460227"/>
                                        </p:tgtEl>
                                      </p:cBhvr>
                                    </p:animEffect>
                                  </p:childTnLst>
                                </p:cTn>
                              </p:par>
                            </p:childTnLst>
                          </p:cTn>
                        </p:par>
                        <p:par>
                          <p:cTn id="10" fill="hold" nodeType="afterGroup">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17460230">
                                            <p:txEl>
                                              <p:pRg st="0" end="0"/>
                                            </p:txEl>
                                          </p:spTgt>
                                        </p:tgtEl>
                                        <p:attrNameLst>
                                          <p:attrName>style.visibility</p:attrName>
                                        </p:attrNameLst>
                                      </p:cBhvr>
                                      <p:to>
                                        <p:strVal val="visible"/>
                                      </p:to>
                                    </p:set>
                                    <p:anim calcmode="lin" valueType="num">
                                      <p:cBhvr>
                                        <p:cTn id="13" dur="500" fill="hold"/>
                                        <p:tgtEl>
                                          <p:spTgt spid="17460230">
                                            <p:txEl>
                                              <p:pRg st="0" end="0"/>
                                            </p:txEl>
                                          </p:spTgt>
                                        </p:tgtEl>
                                        <p:attrNameLst>
                                          <p:attrName>ppt_w</p:attrName>
                                        </p:attrNameLst>
                                      </p:cBhvr>
                                      <p:tavLst>
                                        <p:tav tm="0">
                                          <p:val>
                                            <p:strVal val="4*#ppt_w"/>
                                          </p:val>
                                        </p:tav>
                                        <p:tav tm="100000">
                                          <p:val>
                                            <p:strVal val="#ppt_w"/>
                                          </p:val>
                                        </p:tav>
                                      </p:tavLst>
                                    </p:anim>
                                    <p:anim calcmode="lin" valueType="num">
                                      <p:cBhvr>
                                        <p:cTn id="14" dur="500" fill="hold"/>
                                        <p:tgtEl>
                                          <p:spTgt spid="17460230">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60227" grpId="0" animBg="1"/>
      <p:bldP spid="17460230"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462276" name="Rectangle 4"/>
          <p:cNvSpPr>
            <a:spLocks noChangeArrowheads="1"/>
          </p:cNvSpPr>
          <p:nvPr/>
        </p:nvSpPr>
        <p:spPr bwMode="auto">
          <a:xfrm>
            <a:off x="203200" y="2361922"/>
            <a:ext cx="8763000" cy="2134156"/>
          </a:xfrm>
          <a:prstGeom prst="rect">
            <a:avLst/>
          </a:prstGeom>
          <a:solidFill>
            <a:schemeClr val="tx1">
              <a:alpha val="65097"/>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17462277" name="Text Box 5"/>
          <p:cNvSpPr txBox="1">
            <a:spLocks noChangeArrowheads="1"/>
          </p:cNvSpPr>
          <p:nvPr/>
        </p:nvSpPr>
        <p:spPr bwMode="auto">
          <a:xfrm>
            <a:off x="254000" y="2382560"/>
            <a:ext cx="8610600" cy="2092881"/>
          </a:xfrm>
          <a:prstGeom prst="rect">
            <a:avLst/>
          </a:prstGeom>
          <a:noFill/>
          <a:ln w="9525">
            <a:noFill/>
            <a:miter lim="800000"/>
            <a:headEnd/>
            <a:tailEnd/>
          </a:ln>
          <a:effectLst/>
        </p:spPr>
        <p:txBody>
          <a:bodyPr>
            <a:spAutoFit/>
          </a:bodyPr>
          <a:lstStyle/>
          <a:p>
            <a:pPr>
              <a:lnSpc>
                <a:spcPct val="80000"/>
              </a:lnSpc>
              <a:defRPr/>
            </a:pPr>
            <a:r>
              <a:rPr lang="en-US" b="0" dirty="0">
                <a:solidFill>
                  <a:srgbClr val="FFC000"/>
                </a:solidFill>
                <a:effectLst>
                  <a:outerShdw blurRad="50800" dist="50800" dir="5400000" algn="ctr" rotWithShape="0">
                    <a:schemeClr val="tx1"/>
                  </a:outerShdw>
                </a:effectLst>
                <a:latin typeface="Teen" pitchFamily="2" charset="0"/>
              </a:rPr>
              <a:t>Nehemiah 6:15</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a:solidFill>
                  <a:schemeClr val="bg1"/>
                </a:solidFill>
                <a:effectLst>
                  <a:outerShdw blurRad="50800" dist="50800" dir="5400000" algn="ctr" rotWithShape="0">
                    <a:schemeClr val="tx1"/>
                  </a:outerShdw>
                </a:effectLst>
                <a:latin typeface="Teen" pitchFamily="2" charset="0"/>
              </a:rPr>
              <a:t>So the wall was finished in the twenty and fifth day of the month Elul, in fifty and two days.</a:t>
            </a:r>
            <a:r>
              <a:rPr lang="en-US" b="0" dirty="0">
                <a:effectLst>
                  <a:outerShdw blurRad="50800" dist="50800" dir="5400000" algn="ctr" rotWithShape="0">
                    <a:schemeClr val="tx1"/>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462277"/>
                                        </p:tgtEl>
                                        <p:attrNameLst>
                                          <p:attrName>style.visibility</p:attrName>
                                        </p:attrNameLst>
                                      </p:cBhvr>
                                      <p:to>
                                        <p:strVal val="visible"/>
                                      </p:to>
                                    </p:set>
                                    <p:anim calcmode="lin" valueType="num">
                                      <p:cBhvr>
                                        <p:cTn id="7" dur="1000" fill="hold"/>
                                        <p:tgtEl>
                                          <p:spTgt spid="17462277"/>
                                        </p:tgtEl>
                                        <p:attrNameLst>
                                          <p:attrName>ppt_w</p:attrName>
                                        </p:attrNameLst>
                                      </p:cBhvr>
                                      <p:tavLst>
                                        <p:tav tm="0">
                                          <p:val>
                                            <p:strVal val="#ppt_w+.3"/>
                                          </p:val>
                                        </p:tav>
                                        <p:tav tm="100000">
                                          <p:val>
                                            <p:strVal val="#ppt_w"/>
                                          </p:val>
                                        </p:tav>
                                      </p:tavLst>
                                    </p:anim>
                                    <p:anim calcmode="lin" valueType="num">
                                      <p:cBhvr>
                                        <p:cTn id="8" dur="1000" fill="hold"/>
                                        <p:tgtEl>
                                          <p:spTgt spid="17462277"/>
                                        </p:tgtEl>
                                        <p:attrNameLst>
                                          <p:attrName>ppt_h</p:attrName>
                                        </p:attrNameLst>
                                      </p:cBhvr>
                                      <p:tavLst>
                                        <p:tav tm="0">
                                          <p:val>
                                            <p:strVal val="#ppt_h"/>
                                          </p:val>
                                        </p:tav>
                                        <p:tav tm="100000">
                                          <p:val>
                                            <p:strVal val="#ppt_h"/>
                                          </p:val>
                                        </p:tav>
                                      </p:tavLst>
                                    </p:anim>
                                    <p:animEffect transition="in" filter="fade">
                                      <p:cBhvr>
                                        <p:cTn id="9" dur="1000"/>
                                        <p:tgtEl>
                                          <p:spTgt spid="17462277"/>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7462276"/>
                                        </p:tgtEl>
                                        <p:attrNameLst>
                                          <p:attrName>style.visibility</p:attrName>
                                        </p:attrNameLst>
                                      </p:cBhvr>
                                      <p:to>
                                        <p:strVal val="visible"/>
                                      </p:to>
                                    </p:set>
                                    <p:anim calcmode="lin" valueType="num">
                                      <p:cBhvr>
                                        <p:cTn id="12" dur="1000" fill="hold"/>
                                        <p:tgtEl>
                                          <p:spTgt spid="17462276"/>
                                        </p:tgtEl>
                                        <p:attrNameLst>
                                          <p:attrName>ppt_w</p:attrName>
                                        </p:attrNameLst>
                                      </p:cBhvr>
                                      <p:tavLst>
                                        <p:tav tm="0">
                                          <p:val>
                                            <p:strVal val="#ppt_w+.3"/>
                                          </p:val>
                                        </p:tav>
                                        <p:tav tm="100000">
                                          <p:val>
                                            <p:strVal val="#ppt_w"/>
                                          </p:val>
                                        </p:tav>
                                      </p:tavLst>
                                    </p:anim>
                                    <p:anim calcmode="lin" valueType="num">
                                      <p:cBhvr>
                                        <p:cTn id="13" dur="1000" fill="hold"/>
                                        <p:tgtEl>
                                          <p:spTgt spid="17462276"/>
                                        </p:tgtEl>
                                        <p:attrNameLst>
                                          <p:attrName>ppt_h</p:attrName>
                                        </p:attrNameLst>
                                      </p:cBhvr>
                                      <p:tavLst>
                                        <p:tav tm="0">
                                          <p:val>
                                            <p:strVal val="#ppt_h"/>
                                          </p:val>
                                        </p:tav>
                                        <p:tav tm="100000">
                                          <p:val>
                                            <p:strVal val="#ppt_h"/>
                                          </p:val>
                                        </p:tav>
                                      </p:tavLst>
                                    </p:anim>
                                    <p:animEffect transition="in" filter="fade">
                                      <p:cBhvr>
                                        <p:cTn id="14" dur="1000"/>
                                        <p:tgtEl>
                                          <p:spTgt spid="17462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62276" grpId="0" animBg="1"/>
      <p:bldP spid="1746227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2852091"/>
            <a:ext cx="9144000" cy="1066784"/>
          </a:xfrm>
          <a:prstGeom prst="rect">
            <a:avLst/>
          </a:prstGeom>
          <a:solidFill>
            <a:schemeClr val="tx1">
              <a:alpha val="50195"/>
            </a:schemeClr>
          </a:solidFill>
          <a:ln>
            <a:noFill/>
          </a:ln>
          <a:extLst>
            <a:ext uri="{91240B29-F687-4F45-9708-019B960494DF}">
              <a14:hiddenLine xmlns:a14="http://schemas.microsoft.com/office/drawing/2010/main" w="9525" cap="rnd">
                <a:solidFill>
                  <a:srgbClr val="000000"/>
                </a:solidFill>
                <a:prstDash val="sysDot"/>
                <a:miter lim="800000"/>
                <a:headEnd/>
                <a:tailEnd/>
              </a14:hiddenLine>
            </a:ext>
          </a:extLst>
        </p:spPr>
        <p:txBody>
          <a:bodyPr wrap="none" anchor="ctr"/>
          <a:lstStyle/>
          <a:p>
            <a:endParaRPr lang="en-US"/>
          </a:p>
        </p:txBody>
      </p:sp>
      <p:sp>
        <p:nvSpPr>
          <p:cNvPr id="5" name="Text Box 6"/>
          <p:cNvSpPr txBox="1">
            <a:spLocks noChangeArrowheads="1"/>
          </p:cNvSpPr>
          <p:nvPr/>
        </p:nvSpPr>
        <p:spPr bwMode="auto">
          <a:xfrm>
            <a:off x="196850" y="1766447"/>
            <a:ext cx="8704263" cy="3154710"/>
          </a:xfrm>
          <a:prstGeom prst="rect">
            <a:avLst/>
          </a:prstGeom>
          <a:noFill/>
          <a:ln w="9525">
            <a:noFill/>
            <a:miter lim="800000"/>
            <a:headEnd/>
            <a:tailEnd/>
          </a:ln>
          <a:effectLst/>
        </p:spPr>
        <p:txBody>
          <a:bodyPr>
            <a:spAutoFit/>
          </a:bodyPr>
          <a:lstStyle/>
          <a:p>
            <a:pPr algn="ctr">
              <a:spcAft>
                <a:spcPct val="35000"/>
              </a:spcAft>
              <a:buClr>
                <a:srgbClr val="FFFF99"/>
              </a:buClr>
              <a:defRPr/>
            </a:pPr>
            <a:r>
              <a:rPr lang="en-US" sz="19900" b="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52 </a:t>
            </a:r>
            <a:r>
              <a:rPr lang="en-US" sz="19900" b="0" dirty="0" smtClean="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rPr>
              <a:t>Days?</a:t>
            </a:r>
            <a:endParaRPr lang="en-US" sz="19900" b="0" dirty="0">
              <a:solidFill>
                <a:srgbClr val="FFFF00"/>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2568402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500" fill="hold"/>
                                        <p:tgtEl>
                                          <p:spTgt spid="5">
                                            <p:txEl>
                                              <p:pRg st="0" end="0"/>
                                            </p:txEl>
                                          </p:spTgt>
                                        </p:tgtEl>
                                        <p:attrNameLst>
                                          <p:attrName>ppt_w</p:attrName>
                                        </p:attrNameLst>
                                      </p:cBhvr>
                                      <p:tavLst>
                                        <p:tav tm="0">
                                          <p:val>
                                            <p:strVal val="4*#ppt_w"/>
                                          </p:val>
                                        </p:tav>
                                        <p:tav tm="100000">
                                          <p:val>
                                            <p:strVal val="#ppt_w"/>
                                          </p:val>
                                        </p:tav>
                                      </p:tavLst>
                                    </p:anim>
                                    <p:anim calcmode="lin" valueType="num">
                                      <p:cBhvr>
                                        <p:cTn id="14" dur="500" fill="hold"/>
                                        <p:tgtEl>
                                          <p:spTgt spid="5">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196850" y="2212365"/>
            <a:ext cx="8704263" cy="3065455"/>
          </a:xfrm>
          <a:prstGeom prst="rect">
            <a:avLst/>
          </a:prstGeom>
          <a:noFill/>
          <a:ln w="9525">
            <a:noFill/>
            <a:miter lim="800000"/>
            <a:headEnd/>
            <a:tailEnd/>
          </a:ln>
          <a:effectLst/>
        </p:spPr>
        <p:txBody>
          <a:bodyPr>
            <a:spAutoFit/>
          </a:bodyPr>
          <a:lstStyle/>
          <a:p>
            <a:pPr algn="ctr">
              <a:lnSpc>
                <a:spcPct val="70000"/>
              </a:lnSpc>
              <a:spcAft>
                <a:spcPct val="35000"/>
              </a:spcAft>
              <a:buClr>
                <a:srgbClr val="FFFF99"/>
              </a:buClr>
              <a:defRPr/>
            </a:pPr>
            <a:r>
              <a:rPr lang="en-US" sz="138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What Can You Do</a:t>
            </a:r>
            <a:br>
              <a:rPr lang="en-US" sz="138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br>
            <a:r>
              <a:rPr lang="en-US" sz="13800" b="0" dirty="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In </a:t>
            </a:r>
            <a:r>
              <a:rPr lang="en-US" sz="13800" b="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52 </a:t>
            </a:r>
            <a:r>
              <a:rPr lang="en-US" sz="13800" b="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Days</a:t>
            </a:r>
            <a:r>
              <a:rPr lang="en-US" sz="13800" b="0" smtClean="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rPr>
              <a:t>? </a:t>
            </a:r>
            <a:endParaRPr lang="en-US" sz="13800" b="0" dirty="0">
              <a:solidFill>
                <a:schemeClr val="bg1"/>
              </a:solidFill>
              <a:effectLst>
                <a:glow rad="228600">
                  <a:schemeClr val="accent4">
                    <a:satMod val="175000"/>
                    <a:alpha val="40000"/>
                  </a:schemeClr>
                </a:glow>
                <a:outerShdw blurRad="50800" dist="50800" dir="5400000" algn="ctr" rotWithShape="0">
                  <a:schemeClr val="tx1"/>
                </a:outerShdw>
              </a:effectLst>
              <a:latin typeface="Libel Suit" pitchFamily="2" charset="0"/>
            </a:endParaRPr>
          </a:p>
        </p:txBody>
      </p:sp>
    </p:spTree>
    <p:extLst>
      <p:ext uri="{BB962C8B-B14F-4D97-AF65-F5344CB8AC3E}">
        <p14:creationId xmlns:p14="http://schemas.microsoft.com/office/powerpoint/2010/main" val="3244819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066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0304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473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500"/>
                                        <p:tgtEl>
                                          <p:spTgt spid="3"/>
                                        </p:tgtEl>
                                        <p:attrNameLst>
                                          <p:attrName>ppt_w</p:attrName>
                                        </p:attrNameLst>
                                      </p:cBhvr>
                                      <p:tavLst>
                                        <p:tav tm="0">
                                          <p:val>
                                            <p:strVal val="ppt_w"/>
                                          </p:val>
                                        </p:tav>
                                        <p:tav tm="100000">
                                          <p:val>
                                            <p:fltVal val="0"/>
                                          </p:val>
                                        </p:tav>
                                      </p:tavLst>
                                    </p:anim>
                                    <p:anim calcmode="lin" valueType="num">
                                      <p:cBhvr>
                                        <p:cTn id="7" dur="1500"/>
                                        <p:tgtEl>
                                          <p:spTgt spid="3"/>
                                        </p:tgtEl>
                                        <p:attrNameLst>
                                          <p:attrName>ppt_h</p:attrName>
                                        </p:attrNameLst>
                                      </p:cBhvr>
                                      <p:tavLst>
                                        <p:tav tm="0">
                                          <p:val>
                                            <p:strVal val="ppt_h"/>
                                          </p:val>
                                        </p:tav>
                                        <p:tav tm="100000">
                                          <p:val>
                                            <p:fltVal val="0"/>
                                          </p:val>
                                        </p:tav>
                                      </p:tavLst>
                                    </p:anim>
                                    <p:anim calcmode="lin" valueType="num">
                                      <p:cBhvr>
                                        <p:cTn id="8" dur="1500"/>
                                        <p:tgtEl>
                                          <p:spTgt spid="3"/>
                                        </p:tgtEl>
                                        <p:attrNameLst>
                                          <p:attrName>style.rotation</p:attrName>
                                        </p:attrNameLst>
                                      </p:cBhvr>
                                      <p:tavLst>
                                        <p:tav tm="0">
                                          <p:val>
                                            <p:fltVal val="0"/>
                                          </p:val>
                                        </p:tav>
                                        <p:tav tm="100000">
                                          <p:val>
                                            <p:fltVal val="90"/>
                                          </p:val>
                                        </p:tav>
                                      </p:tavLst>
                                    </p:anim>
                                    <p:animEffect transition="out" filter="fade">
                                      <p:cBhvr>
                                        <p:cTn id="9" dur="1500"/>
                                        <p:tgtEl>
                                          <p:spTgt spid="3"/>
                                        </p:tgtEl>
                                      </p:cBhvr>
                                    </p:animEffect>
                                    <p:set>
                                      <p:cBhvr>
                                        <p:cTn id="10"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41567</TotalTime>
  <Words>330</Words>
  <Application>Microsoft Office PowerPoint</Application>
  <PresentationFormat>On-screen Show (4:3)</PresentationFormat>
  <Paragraphs>118</Paragraphs>
  <Slides>44</Slides>
  <Notes>44</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44</vt:i4>
      </vt:variant>
    </vt:vector>
  </HeadingPairs>
  <TitlesOfParts>
    <vt:vector size="54" baseType="lpstr">
      <vt:lpstr>Arial</vt:lpstr>
      <vt:lpstr>Libel Suit</vt:lpstr>
      <vt:lpstr>Tempus Sans ITC</vt:lpstr>
      <vt:lpstr>Teen</vt:lpstr>
      <vt:lpstr>Default Design</vt:lpstr>
      <vt:lpstr>1_Default Design</vt:lpstr>
      <vt:lpstr>2_Default Design</vt:lpstr>
      <vt:lpstr>3_Default Design</vt:lpstr>
      <vt:lpstr>4_Default Design</vt:lpstr>
      <vt:lpstr>5_Default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3034</cp:revision>
  <dcterms:created xsi:type="dcterms:W3CDTF">2005-02-19T02:02:57Z</dcterms:created>
  <dcterms:modified xsi:type="dcterms:W3CDTF">2012-02-05T14:56:19Z</dcterms:modified>
</cp:coreProperties>
</file>