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62" r:id="rId3"/>
    <p:sldMasterId id="2147483664" r:id="rId4"/>
  </p:sldMasterIdLst>
  <p:notesMasterIdLst>
    <p:notesMasterId r:id="rId55"/>
  </p:notesMasterIdLst>
  <p:sldIdLst>
    <p:sldId id="14678" r:id="rId5"/>
    <p:sldId id="14679" r:id="rId6"/>
    <p:sldId id="14641" r:id="rId7"/>
    <p:sldId id="14642" r:id="rId8"/>
    <p:sldId id="14621" r:id="rId9"/>
    <p:sldId id="14643" r:id="rId10"/>
    <p:sldId id="14622" r:id="rId11"/>
    <p:sldId id="14623" r:id="rId12"/>
    <p:sldId id="14644" r:id="rId13"/>
    <p:sldId id="14646" r:id="rId14"/>
    <p:sldId id="14645" r:id="rId15"/>
    <p:sldId id="14624" r:id="rId16"/>
    <p:sldId id="14625" r:id="rId17"/>
    <p:sldId id="14647" r:id="rId18"/>
    <p:sldId id="14648" r:id="rId19"/>
    <p:sldId id="14649" r:id="rId20"/>
    <p:sldId id="14626" r:id="rId21"/>
    <p:sldId id="14650" r:id="rId22"/>
    <p:sldId id="14651" r:id="rId23"/>
    <p:sldId id="14652" r:id="rId24"/>
    <p:sldId id="14653" r:id="rId25"/>
    <p:sldId id="14654" r:id="rId26"/>
    <p:sldId id="14627" r:id="rId27"/>
    <p:sldId id="14655" r:id="rId28"/>
    <p:sldId id="14656" r:id="rId29"/>
    <p:sldId id="14658" r:id="rId30"/>
    <p:sldId id="14657" r:id="rId31"/>
    <p:sldId id="14659" r:id="rId32"/>
    <p:sldId id="14660" r:id="rId33"/>
    <p:sldId id="14661" r:id="rId34"/>
    <p:sldId id="14662" r:id="rId35"/>
    <p:sldId id="14628" r:id="rId36"/>
    <p:sldId id="14663" r:id="rId37"/>
    <p:sldId id="14664" r:id="rId38"/>
    <p:sldId id="14665" r:id="rId39"/>
    <p:sldId id="14666" r:id="rId40"/>
    <p:sldId id="14667" r:id="rId41"/>
    <p:sldId id="14668" r:id="rId42"/>
    <p:sldId id="14669" r:id="rId43"/>
    <p:sldId id="14670" r:id="rId44"/>
    <p:sldId id="14671" r:id="rId45"/>
    <p:sldId id="14672" r:id="rId46"/>
    <p:sldId id="14673" r:id="rId47"/>
    <p:sldId id="14674" r:id="rId48"/>
    <p:sldId id="14675" r:id="rId49"/>
    <p:sldId id="14676" r:id="rId50"/>
    <p:sldId id="14677" r:id="rId51"/>
    <p:sldId id="14629" r:id="rId52"/>
    <p:sldId id="14630" r:id="rId53"/>
    <p:sldId id="14331" r:id="rId54"/>
  </p:sldIdLst>
  <p:sldSz cx="9144000" cy="6858000" type="screen4x3"/>
  <p:notesSz cx="6858000" cy="9144000"/>
  <p:embeddedFontLst>
    <p:embeddedFont>
      <p:font typeface="Tandelle" pitchFamily="2" charset="0"/>
      <p:regular r:id="rId56"/>
      <p:bold r:id="rId57"/>
      <p:italic r:id="rId58"/>
      <p:boldItalic r:id="rId59"/>
    </p:embeddedFont>
    <p:embeddedFont>
      <p:font typeface="Dirty Ego" pitchFamily="2" charset="0"/>
      <p:regular r:id="rId60"/>
    </p:embeddedFont>
    <p:embeddedFont>
      <p:font typeface="Teen" pitchFamily="2" charset="0"/>
      <p:regular r:id="rId61"/>
      <p:bold r:id="rId62"/>
      <p:italic r:id="rId63"/>
      <p:boldItalic r:id="rId64"/>
    </p:embeddedFont>
    <p:embeddedFont>
      <p:font typeface="Tempus Sans ITC" pitchFamily="82" charset="0"/>
      <p:regular r:id="rId65"/>
    </p:embeddedFont>
    <p:embeddedFont>
      <p:font typeface="Trubble" pitchFamily="2" charset="0"/>
      <p:regular r:id="rId66"/>
    </p:embeddedFont>
  </p:embeddedFontLst>
  <p:custDataLst>
    <p:tags r:id="rId6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BBE0E3"/>
    <a:srgbClr val="FEA144"/>
    <a:srgbClr val="FFFF66"/>
    <a:srgbClr val="99FF99"/>
    <a:srgbClr val="FFFF99"/>
    <a:srgbClr val="99FFCC"/>
    <a:srgbClr val="CCFFFF"/>
    <a:srgbClr val="FF66C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70" autoAdjust="0"/>
    <p:restoredTop sz="94101" autoAdjust="0"/>
  </p:normalViewPr>
  <p:slideViewPr>
    <p:cSldViewPr snapToGrid="0">
      <p:cViewPr varScale="1">
        <p:scale>
          <a:sx n="86" d="100"/>
          <a:sy n="86" d="100"/>
        </p:scale>
        <p:origin x="-73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63" Type="http://schemas.openxmlformats.org/officeDocument/2006/relationships/font" Target="fonts/font8.fntdata"/><Relationship Id="rId68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font" Target="fonts/font3.fntdata"/><Relationship Id="rId66" Type="http://schemas.openxmlformats.org/officeDocument/2006/relationships/font" Target="fonts/font11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2.fntdata"/><Relationship Id="rId61" Type="http://schemas.openxmlformats.org/officeDocument/2006/relationships/font" Target="fonts/font6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font" Target="fonts/font5.fntdata"/><Relationship Id="rId65" Type="http://schemas.openxmlformats.org/officeDocument/2006/relationships/font" Target="fonts/font10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1.fntdata"/><Relationship Id="rId64" Type="http://schemas.openxmlformats.org/officeDocument/2006/relationships/font" Target="fonts/font9.fntdata"/><Relationship Id="rId69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4.fntdata"/><Relationship Id="rId67" Type="http://schemas.openxmlformats.org/officeDocument/2006/relationships/tags" Target="tags/tag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font" Target="fonts/font7.fntdata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fld id="{E0EB3348-DC86-4719-9D28-4EC761E610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0351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DD673A-F5FD-4BD3-8DB5-14812BF4A6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6FD5E0-B52A-41B2-8F68-7FF3B1E66A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4D951-8D69-4FEB-B813-26BAC8B690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CDBB75-8885-45C0-BD4E-C9BA718307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20C27-276B-4574-87E5-3DCD076319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A3D20D-9913-43A5-BCB3-620972D33C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86639A-8853-43F7-9980-B63B505633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A3ABBC-BB52-4AE5-8A5A-DCA8EB26F6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AE8013-45C1-497E-BD44-9E59211394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D20B47-F8D5-495C-A854-6539A82AC2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7.jpg"/><Relationship Id="rId7" Type="http://schemas.openxmlformats.org/officeDocument/2006/relationships/image" Target="../media/image19.jpg"/><Relationship Id="rId12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08" y="-4131"/>
            <a:ext cx="9155016" cy="68662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08" y="-4131"/>
            <a:ext cx="9155016" cy="68662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08" y="-4131"/>
            <a:ext cx="9155016" cy="686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68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186" y="1424895"/>
            <a:ext cx="8901628" cy="258532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500" b="0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TO TRUST GOD WITH ALL YOUR HEART</a:t>
            </a:r>
            <a:endParaRPr lang="en-US" sz="13500" b="0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186" y="3676557"/>
            <a:ext cx="8901628" cy="236551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05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Is To Have ABSOLUTE CONFIDENCE IN GOD</a:t>
            </a:r>
            <a:endParaRPr lang="en-US" sz="105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50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121186" y="1424895"/>
            <a:ext cx="8901628" cy="258532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500" b="0" spc="-15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TO TRUST GOD WITH ALL YOUR HEART</a:t>
            </a:r>
            <a:endParaRPr lang="en-US" sz="13500" b="0" spc="-15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1186" y="3676557"/>
            <a:ext cx="8901628" cy="146283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26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Is To Have FAITH IN GOD</a:t>
            </a:r>
            <a:endParaRPr lang="en-US" sz="126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805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121186" y="978348"/>
            <a:ext cx="8901628" cy="575926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8000" b="0" dirty="0" smtClean="0">
                <a:solidFill>
                  <a:srgbClr val="99FFCC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I Believe God</a:t>
            </a:r>
            <a:br>
              <a:rPr lang="en-US" sz="18000" b="0" dirty="0" smtClean="0">
                <a:solidFill>
                  <a:srgbClr val="99FFCC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</a:br>
            <a:r>
              <a:rPr lang="en-US" sz="31100" b="0" dirty="0" smtClean="0">
                <a:solidFill>
                  <a:srgbClr val="99FFCC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PERIOD!</a:t>
            </a:r>
            <a:endParaRPr lang="en-US" sz="31100" b="0" dirty="0">
              <a:solidFill>
                <a:srgbClr val="FFC000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885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1113696"/>
            <a:ext cx="8901628" cy="505959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God Has Never Been Wrong, And God Has Never Done Anybody Wrong, And God </a:t>
            </a:r>
            <a:r>
              <a:rPr lang="en-US" sz="11500" b="0" dirty="0" err="1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Ain’t</a:t>
            </a:r>
            <a:r>
              <a:rPr lang="en-US" sz="115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 </a:t>
            </a:r>
            <a:r>
              <a:rPr lang="en-US" sz="11500" b="0" dirty="0" err="1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Gonna</a:t>
            </a:r>
            <a:r>
              <a:rPr lang="en-US" sz="115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 Do Me Wrong!</a:t>
            </a:r>
            <a:endParaRPr lang="en-US" sz="11500" b="0" i="1" dirty="0">
              <a:solidFill>
                <a:schemeClr val="bg1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873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2382569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9" y="2382560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3:5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Trust in the LORD with all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heart; and lean not unto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own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3113508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968922"/>
            <a:ext cx="8901628" cy="258198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TO PUT GOD FIRST</a:t>
            </a:r>
            <a:br>
              <a:rPr lang="en-US" sz="115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</a:br>
            <a:r>
              <a:rPr lang="en-US" sz="115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IS THE BEGINNING</a:t>
            </a:r>
            <a:endParaRPr lang="en-US" sz="11500" b="0" i="1" dirty="0">
              <a:solidFill>
                <a:schemeClr val="bg1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21186" y="3604891"/>
            <a:ext cx="8901628" cy="258198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To Trust God With All Your Heart Is The </a:t>
            </a:r>
            <a:r>
              <a:rPr lang="en-US" sz="11500" b="0" dirty="0" smtClean="0">
                <a:solidFill>
                  <a:srgbClr val="FFC0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BLESSING</a:t>
            </a:r>
            <a:r>
              <a:rPr lang="en-US" sz="11500" b="0" dirty="0" smtClean="0">
                <a:solidFill>
                  <a:srgbClr val="66FFFF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!</a:t>
            </a:r>
            <a:endParaRPr lang="en-US" sz="11500" b="0" i="1" dirty="0">
              <a:solidFill>
                <a:srgbClr val="66FFFF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64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968922"/>
            <a:ext cx="8901628" cy="258198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I PUT GOD FIRST</a:t>
            </a:r>
            <a:br>
              <a:rPr lang="en-US" sz="115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</a:br>
            <a:r>
              <a:rPr lang="en-US" sz="115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BECAUSE HE’S RIGHT</a:t>
            </a:r>
            <a:endParaRPr lang="en-US" sz="11500" b="0" i="1" dirty="0">
              <a:solidFill>
                <a:schemeClr val="bg1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21186" y="3604891"/>
            <a:ext cx="8901628" cy="23544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0500" b="0" dirty="0" smtClean="0">
                <a:solidFill>
                  <a:srgbClr val="66FFFF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I Trust God With All My Heart Because </a:t>
            </a:r>
            <a:r>
              <a:rPr lang="en-US" sz="10500" b="0" dirty="0" smtClean="0">
                <a:solidFill>
                  <a:srgbClr val="FFC0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I KNOW HE’S </a:t>
            </a:r>
            <a:r>
              <a:rPr lang="en-US" sz="10500" b="0" dirty="0" smtClean="0">
                <a:solidFill>
                  <a:srgbClr val="FFC0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RIGHT</a:t>
            </a:r>
            <a:r>
              <a:rPr lang="en-US" sz="10500" b="0" dirty="0" smtClean="0">
                <a:solidFill>
                  <a:srgbClr val="66FFFF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!</a:t>
            </a:r>
            <a:endParaRPr lang="en-US" sz="10500" b="0" i="1" dirty="0">
              <a:solidFill>
                <a:srgbClr val="66FFFF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18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561293"/>
            <a:ext cx="8901628" cy="256993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I PUT GOD FIRST BECAUSE</a:t>
            </a:r>
            <a:br>
              <a:rPr lang="en-US" sz="115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</a:br>
            <a:r>
              <a:rPr lang="en-US" sz="115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HE SAYS SO</a:t>
            </a:r>
            <a:endParaRPr lang="en-US" sz="11500" b="0" i="1" dirty="0">
              <a:solidFill>
                <a:schemeClr val="bg1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21186" y="3197262"/>
            <a:ext cx="8901628" cy="348557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0500" b="0" dirty="0" smtClean="0">
                <a:solidFill>
                  <a:srgbClr val="66FFFF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I Trust God With All My</a:t>
            </a:r>
            <a:br>
              <a:rPr lang="en-US" sz="10500" b="0" dirty="0" smtClean="0">
                <a:solidFill>
                  <a:srgbClr val="66FFFF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</a:br>
            <a:r>
              <a:rPr lang="en-US" sz="10500" b="0" dirty="0" smtClean="0">
                <a:solidFill>
                  <a:srgbClr val="66FFFF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Heart Because </a:t>
            </a:r>
            <a:r>
              <a:rPr lang="en-US" sz="10500" b="0" dirty="0" smtClean="0">
                <a:solidFill>
                  <a:srgbClr val="FFC0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I KNOW</a:t>
            </a:r>
            <a:br>
              <a:rPr lang="en-US" sz="10500" b="0" dirty="0" smtClean="0">
                <a:solidFill>
                  <a:srgbClr val="FFC0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</a:br>
            <a:r>
              <a:rPr lang="en-US" sz="10500" b="0" dirty="0" smtClean="0">
                <a:solidFill>
                  <a:srgbClr val="FFC0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WHAT HE SAYS IS </a:t>
            </a:r>
            <a:r>
              <a:rPr lang="en-US" sz="10500" b="0" dirty="0" smtClean="0">
                <a:solidFill>
                  <a:srgbClr val="FFC0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SO</a:t>
            </a:r>
            <a:r>
              <a:rPr lang="en-US" sz="10500" b="0" dirty="0" smtClean="0">
                <a:solidFill>
                  <a:srgbClr val="66FFFF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!</a:t>
            </a:r>
            <a:endParaRPr lang="en-US" sz="10500" b="0" i="1" dirty="0">
              <a:solidFill>
                <a:srgbClr val="66FFFF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26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660446"/>
            <a:ext cx="8901628" cy="225728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I PUT GOD FIRST BECAUSE I KNOW WHAT HAPPENS IF I DON’T</a:t>
            </a:r>
            <a:endParaRPr lang="en-US" sz="10000" b="0" i="1" dirty="0">
              <a:solidFill>
                <a:schemeClr val="bg1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21186" y="3164211"/>
            <a:ext cx="8901628" cy="348557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0500" b="0" dirty="0" smtClean="0">
                <a:solidFill>
                  <a:srgbClr val="66FFFF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I Trust God With All My Heart Because </a:t>
            </a:r>
            <a:r>
              <a:rPr lang="en-US" sz="10500" b="0" dirty="0" smtClean="0">
                <a:solidFill>
                  <a:srgbClr val="FFC0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I KNOW WHAT HAPPENS WHEN I </a:t>
            </a:r>
            <a:r>
              <a:rPr lang="en-US" sz="10500" b="0" dirty="0" smtClean="0">
                <a:solidFill>
                  <a:srgbClr val="FFC000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DO</a:t>
            </a:r>
            <a:r>
              <a:rPr lang="en-US" sz="10500" b="0" dirty="0" smtClean="0">
                <a:solidFill>
                  <a:srgbClr val="66FFFF"/>
                </a:solidFill>
                <a:effectLst>
                  <a:glow rad="3175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!</a:t>
            </a:r>
            <a:endParaRPr lang="en-US" sz="10500" b="0" i="1" dirty="0">
              <a:solidFill>
                <a:srgbClr val="66FFFF"/>
              </a:solidFill>
              <a:effectLst>
                <a:glow rad="3175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01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49126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7893">
            <a:off x="170709" y="5199961"/>
            <a:ext cx="1166806" cy="1543394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" y="359006"/>
            <a:ext cx="9143998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181002"/>
            <a:ext cx="9144000" cy="106182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63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THERE’S A LOT OF PLACES I CAN PUT MY TRUST</a:t>
            </a:r>
            <a:endParaRPr lang="en-US" sz="63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1338">
            <a:off x="1166692" y="4977523"/>
            <a:ext cx="1994655" cy="1100041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061" y="5689410"/>
            <a:ext cx="1651713" cy="1100041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5237">
            <a:off x="3410360" y="5188373"/>
            <a:ext cx="1547234" cy="1160426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2457">
            <a:off x="4750980" y="5755146"/>
            <a:ext cx="1547234" cy="96856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758">
            <a:off x="5376469" y="5188719"/>
            <a:ext cx="1547234" cy="786729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758">
            <a:off x="6705936" y="5282941"/>
            <a:ext cx="927063" cy="1377434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3361">
            <a:off x="7592080" y="5621208"/>
            <a:ext cx="1370344" cy="969629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25413" y="1023806"/>
            <a:ext cx="9018587" cy="4389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70000"/>
              </a:lnSpc>
              <a:spcAft>
                <a:spcPts val="800"/>
              </a:spcAft>
              <a:buClr>
                <a:srgbClr val="FFFF66"/>
              </a:buClr>
              <a:buFont typeface="Wingdings" pitchFamily="2" charset="2"/>
              <a:buChar char="§"/>
            </a:pPr>
            <a:r>
              <a:rPr lang="en-US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Trust in </a:t>
            </a:r>
            <a:r>
              <a:rPr lang="en-US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chariots </a:t>
            </a:r>
            <a:r>
              <a:rPr lang="en-US" sz="24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(Psalms </a:t>
            </a:r>
            <a:r>
              <a:rPr lang="en-US" sz="24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20:7)</a:t>
            </a:r>
          </a:p>
          <a:p>
            <a:pPr>
              <a:lnSpc>
                <a:spcPct val="70000"/>
              </a:lnSpc>
              <a:spcAft>
                <a:spcPts val="800"/>
              </a:spcAft>
              <a:buClr>
                <a:srgbClr val="FFFF66"/>
              </a:buClr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accent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Trust </a:t>
            </a:r>
            <a:r>
              <a:rPr lang="en-US" b="1" dirty="0">
                <a:solidFill>
                  <a:schemeClr val="accent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</a:t>
            </a:r>
            <a:r>
              <a:rPr lang="en-US" b="1" dirty="0" smtClean="0">
                <a:solidFill>
                  <a:schemeClr val="accent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my bow 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(Psalms </a:t>
            </a:r>
            <a:r>
              <a:rPr lang="en-US" sz="2400" b="1" dirty="0" smtClean="0">
                <a:solidFill>
                  <a:schemeClr val="accent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44:6)</a:t>
            </a:r>
          </a:p>
          <a:p>
            <a:pPr>
              <a:lnSpc>
                <a:spcPct val="70000"/>
              </a:lnSpc>
              <a:spcAft>
                <a:spcPts val="800"/>
              </a:spcAft>
              <a:buClr>
                <a:srgbClr val="FFFF66"/>
              </a:buClr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Trust </a:t>
            </a:r>
            <a:r>
              <a:rPr lang="en-US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my </a:t>
            </a:r>
            <a:r>
              <a:rPr lang="en-US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armor </a:t>
            </a:r>
            <a:r>
              <a:rPr lang="en-US" sz="24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(Luke </a:t>
            </a:r>
            <a:r>
              <a:rPr lang="en-US" sz="24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11:22)</a:t>
            </a:r>
          </a:p>
          <a:p>
            <a:pPr>
              <a:lnSpc>
                <a:spcPct val="70000"/>
              </a:lnSpc>
              <a:spcAft>
                <a:spcPts val="800"/>
              </a:spcAft>
              <a:buClr>
                <a:srgbClr val="FFFF66"/>
              </a:buClr>
              <a:buFont typeface="Wingdings" pitchFamily="2" charset="2"/>
              <a:buChar char="§"/>
            </a:pPr>
            <a:r>
              <a:rPr lang="en-US" b="1" dirty="0" smtClean="0">
                <a:solidFill>
                  <a:srgbClr val="BBE0E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Trust </a:t>
            </a:r>
            <a:r>
              <a:rPr lang="en-US" b="1" dirty="0">
                <a:solidFill>
                  <a:srgbClr val="BBE0E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</a:t>
            </a:r>
            <a:r>
              <a:rPr lang="en-US" b="1" dirty="0" smtClean="0">
                <a:solidFill>
                  <a:srgbClr val="BBE0E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government </a:t>
            </a:r>
            <a:r>
              <a:rPr lang="en-US" sz="2400" b="1" dirty="0">
                <a:solidFill>
                  <a:srgbClr val="BBE0E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(Psalms </a:t>
            </a:r>
            <a:r>
              <a:rPr lang="en-US" sz="2400" b="1" dirty="0" smtClean="0">
                <a:solidFill>
                  <a:srgbClr val="BBE0E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146:3)</a:t>
            </a:r>
          </a:p>
          <a:p>
            <a:pPr>
              <a:lnSpc>
                <a:spcPct val="70000"/>
              </a:lnSpc>
              <a:spcAft>
                <a:spcPts val="800"/>
              </a:spcAft>
              <a:buClr>
                <a:srgbClr val="FFFF66"/>
              </a:buClr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Trust </a:t>
            </a:r>
            <a:r>
              <a:rPr lang="en-US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</a:t>
            </a:r>
            <a:r>
              <a:rPr lang="en-US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idols </a:t>
            </a:r>
            <a:r>
              <a:rPr lang="en-US" sz="24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(Isaiah </a:t>
            </a:r>
            <a:r>
              <a:rPr lang="en-US" sz="24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42:17)</a:t>
            </a:r>
          </a:p>
          <a:p>
            <a:pPr>
              <a:lnSpc>
                <a:spcPct val="70000"/>
              </a:lnSpc>
              <a:spcAft>
                <a:spcPts val="800"/>
              </a:spcAft>
              <a:buClr>
                <a:srgbClr val="FFFF66"/>
              </a:buClr>
              <a:buFont typeface="Wingdings" pitchFamily="2" charset="2"/>
              <a:buChar char="§"/>
            </a:pPr>
            <a:r>
              <a:rPr lang="en-US" b="1" dirty="0" smtClean="0">
                <a:solidFill>
                  <a:srgbClr val="BBE0E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Trust in vanity </a:t>
            </a:r>
            <a:r>
              <a:rPr lang="en-US" sz="2400" b="1" dirty="0" smtClean="0">
                <a:solidFill>
                  <a:srgbClr val="BBE0E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(Isaiah 59:4)</a:t>
            </a:r>
          </a:p>
          <a:p>
            <a:pPr>
              <a:lnSpc>
                <a:spcPct val="70000"/>
              </a:lnSpc>
              <a:spcAft>
                <a:spcPts val="800"/>
              </a:spcAft>
              <a:buClr>
                <a:srgbClr val="FFFF66"/>
              </a:buClr>
              <a:buFont typeface="Wingdings" pitchFamily="2" charset="2"/>
              <a:buChar char="§"/>
            </a:pPr>
            <a:r>
              <a:rPr lang="en-US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Trust in beauty </a:t>
            </a:r>
            <a:r>
              <a:rPr lang="en-US" sz="24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(Ezekiel 16:15)</a:t>
            </a:r>
          </a:p>
          <a:p>
            <a:pPr>
              <a:lnSpc>
                <a:spcPct val="70000"/>
              </a:lnSpc>
              <a:spcAft>
                <a:spcPts val="800"/>
              </a:spcAft>
              <a:buClr>
                <a:srgbClr val="FFFF66"/>
              </a:buClr>
              <a:buFont typeface="Wingdings" pitchFamily="2" charset="2"/>
              <a:buChar char="§"/>
            </a:pPr>
            <a:r>
              <a:rPr lang="en-US" dirty="0">
                <a:solidFill>
                  <a:srgbClr val="BBE0E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Trust in lies </a:t>
            </a:r>
            <a:r>
              <a:rPr lang="en-US" sz="2400" dirty="0">
                <a:solidFill>
                  <a:srgbClr val="BBE0E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(Jeremiah 7:4; 28:15</a:t>
            </a:r>
            <a:r>
              <a:rPr lang="en-US" sz="2400" dirty="0" smtClean="0">
                <a:solidFill>
                  <a:srgbClr val="BBE0E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)</a:t>
            </a:r>
            <a:endParaRPr lang="en-US" sz="2400" dirty="0">
              <a:solidFill>
                <a:srgbClr val="BBE0E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52185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" y="359006"/>
            <a:ext cx="9143998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181002"/>
            <a:ext cx="9144000" cy="106182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6300" b="0" spc="-15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THERE’S A LOT OF PLACES I CAN PUT MY TRUST</a:t>
            </a:r>
            <a:endParaRPr lang="en-US" sz="6300" b="0" spc="-15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7893">
            <a:off x="115624" y="5530014"/>
            <a:ext cx="1166806" cy="116973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6779">
            <a:off x="935230" y="5695436"/>
            <a:ext cx="1166806" cy="875104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176">
            <a:off x="1990994" y="5735137"/>
            <a:ext cx="1438255" cy="960542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11748">
            <a:off x="3232031" y="5493041"/>
            <a:ext cx="1195343" cy="10695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609" y="5631280"/>
            <a:ext cx="1069518" cy="1069518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931" y="5188944"/>
            <a:ext cx="1826933" cy="1187505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61515">
            <a:off x="6066750" y="5738628"/>
            <a:ext cx="1367280" cy="102546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0719">
            <a:off x="7142943" y="4910099"/>
            <a:ext cx="1040020" cy="102546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959" y="5723369"/>
            <a:ext cx="1227860" cy="104516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25413" y="880585"/>
            <a:ext cx="9018587" cy="4791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70000"/>
              </a:lnSpc>
              <a:spcAft>
                <a:spcPts val="700"/>
              </a:spcAft>
              <a:buClr>
                <a:srgbClr val="FFFF66"/>
              </a:buClr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Trust </a:t>
            </a:r>
            <a:r>
              <a:rPr lang="en-US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</a:t>
            </a:r>
            <a:r>
              <a:rPr lang="en-US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wickedness </a:t>
            </a:r>
            <a:r>
              <a:rPr lang="en-US" sz="24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(Isaiah 47:10)</a:t>
            </a:r>
          </a:p>
          <a:p>
            <a:pPr>
              <a:lnSpc>
                <a:spcPct val="70000"/>
              </a:lnSpc>
              <a:spcAft>
                <a:spcPts val="700"/>
              </a:spcAft>
              <a:buClr>
                <a:srgbClr val="FFFF66"/>
              </a:buClr>
              <a:buFont typeface="Wingdings" pitchFamily="2" charset="2"/>
              <a:buChar char="§"/>
            </a:pPr>
            <a:r>
              <a:rPr lang="en-US" b="1" spc="-150" dirty="0" smtClean="0">
                <a:solidFill>
                  <a:schemeClr val="accent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Trust </a:t>
            </a:r>
            <a:r>
              <a:rPr lang="en-US" b="1" spc="-150" dirty="0">
                <a:solidFill>
                  <a:schemeClr val="accent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</a:t>
            </a:r>
            <a:r>
              <a:rPr lang="en-US" b="1" spc="-150" dirty="0" smtClean="0">
                <a:solidFill>
                  <a:schemeClr val="accent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my self righteousness </a:t>
            </a:r>
            <a:r>
              <a:rPr lang="en-US" sz="2400" b="1" spc="-150" dirty="0" smtClean="0">
                <a:solidFill>
                  <a:schemeClr val="accent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(</a:t>
            </a:r>
            <a:r>
              <a:rPr lang="en-US" sz="2400" b="1" spc="-150" dirty="0" err="1" smtClean="0">
                <a:solidFill>
                  <a:schemeClr val="accent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Ez</a:t>
            </a:r>
            <a:r>
              <a:rPr lang="en-US" sz="2400" b="1" spc="-150" dirty="0" smtClean="0">
                <a:solidFill>
                  <a:schemeClr val="accent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33:13)</a:t>
            </a:r>
          </a:p>
          <a:p>
            <a:pPr>
              <a:lnSpc>
                <a:spcPct val="70000"/>
              </a:lnSpc>
              <a:spcAft>
                <a:spcPts val="700"/>
              </a:spcAft>
              <a:buClr>
                <a:srgbClr val="FFFF66"/>
              </a:buClr>
              <a:buFont typeface="Wingdings" pitchFamily="2" charset="2"/>
              <a:buChar char="§"/>
            </a:pPr>
            <a:r>
              <a:rPr lang="en-US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Trust </a:t>
            </a:r>
            <a:r>
              <a:rPr lang="en-US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works</a:t>
            </a:r>
            <a:r>
              <a:rPr lang="en-US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(Jeremiah 48:7)</a:t>
            </a:r>
          </a:p>
          <a:p>
            <a:pPr>
              <a:lnSpc>
                <a:spcPct val="70000"/>
              </a:lnSpc>
              <a:spcAft>
                <a:spcPts val="700"/>
              </a:spcAft>
              <a:buClr>
                <a:srgbClr val="FFFF66"/>
              </a:buClr>
              <a:buFont typeface="Wingdings" pitchFamily="2" charset="2"/>
              <a:buChar char="§"/>
            </a:pPr>
            <a:r>
              <a:rPr lang="en-US" b="1" dirty="0" smtClean="0">
                <a:solidFill>
                  <a:srgbClr val="BBE0E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Trust </a:t>
            </a:r>
            <a:r>
              <a:rPr lang="en-US" b="1" dirty="0">
                <a:solidFill>
                  <a:srgbClr val="BBE0E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in </a:t>
            </a:r>
            <a:r>
              <a:rPr lang="en-US" b="1" dirty="0" smtClean="0">
                <a:solidFill>
                  <a:srgbClr val="BBE0E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friends </a:t>
            </a:r>
            <a:r>
              <a:rPr lang="en-US" sz="2400" b="1" dirty="0" smtClean="0">
                <a:solidFill>
                  <a:srgbClr val="BBE0E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(Micah 7:5)</a:t>
            </a:r>
          </a:p>
          <a:p>
            <a:pPr>
              <a:lnSpc>
                <a:spcPct val="70000"/>
              </a:lnSpc>
              <a:spcAft>
                <a:spcPts val="700"/>
              </a:spcAft>
              <a:buClr>
                <a:srgbClr val="FFFF66"/>
              </a:buClr>
              <a:buFont typeface="Wingdings" pitchFamily="2" charset="2"/>
              <a:buChar char="§"/>
            </a:pPr>
            <a:r>
              <a:rPr lang="en-US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Trust in 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riches </a:t>
            </a:r>
            <a:r>
              <a:rPr lang="en-US" sz="24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(Mk 7:5, </a:t>
            </a:r>
            <a:r>
              <a:rPr lang="en-US" sz="2400" dirty="0" err="1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Prov</a:t>
            </a:r>
            <a:r>
              <a:rPr lang="en-US" sz="24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 11:28, 1 Tim 6:17)</a:t>
            </a:r>
            <a:endParaRPr lang="en-US" sz="24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  <a:p>
            <a:pPr>
              <a:lnSpc>
                <a:spcPct val="70000"/>
              </a:lnSpc>
              <a:spcAft>
                <a:spcPts val="700"/>
              </a:spcAft>
              <a:buClr>
                <a:srgbClr val="FFFF66"/>
              </a:buClr>
              <a:buFont typeface="Wingdings" pitchFamily="2" charset="2"/>
              <a:buChar char="§"/>
            </a:pPr>
            <a:r>
              <a:rPr lang="en-US" dirty="0">
                <a:solidFill>
                  <a:schemeClr val="accent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Trust in </a:t>
            </a:r>
            <a:r>
              <a:rPr lang="en-US" dirty="0" smtClean="0">
                <a:solidFill>
                  <a:schemeClr val="accent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myself </a:t>
            </a:r>
            <a:r>
              <a:rPr lang="en-US" sz="2400" dirty="0" smtClean="0">
                <a:solidFill>
                  <a:schemeClr val="accent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(2 Corinthians 1:9, 10:7)</a:t>
            </a:r>
            <a:endParaRPr lang="en-US" sz="2400" dirty="0">
              <a:solidFill>
                <a:schemeClr val="accent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  <a:p>
            <a:pPr>
              <a:lnSpc>
                <a:spcPct val="70000"/>
              </a:lnSpc>
              <a:spcAft>
                <a:spcPts val="700"/>
              </a:spcAft>
              <a:buClr>
                <a:srgbClr val="FFFF66"/>
              </a:buClr>
              <a:buFont typeface="Wingdings" pitchFamily="2" charset="2"/>
              <a:buChar char="§"/>
            </a:pPr>
            <a:r>
              <a:rPr lang="en-US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Trust in 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the flesh </a:t>
            </a:r>
            <a:r>
              <a:rPr lang="en-US" sz="24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(Philippians 3:4)</a:t>
            </a:r>
            <a:endParaRPr lang="en-US" sz="24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  <a:p>
            <a:pPr>
              <a:lnSpc>
                <a:spcPct val="70000"/>
              </a:lnSpc>
              <a:spcAft>
                <a:spcPts val="700"/>
              </a:spcAft>
              <a:buClr>
                <a:srgbClr val="FFFF66"/>
              </a:buClr>
              <a:buFont typeface="Wingdings" pitchFamily="2" charset="2"/>
              <a:buChar char="§"/>
            </a:pPr>
            <a:r>
              <a:rPr lang="en-US" dirty="0">
                <a:solidFill>
                  <a:srgbClr val="BBE0E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Trust in </a:t>
            </a:r>
            <a:r>
              <a:rPr lang="en-US" dirty="0" smtClean="0">
                <a:solidFill>
                  <a:srgbClr val="BBE0E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my own heart </a:t>
            </a:r>
            <a:r>
              <a:rPr lang="en-US" sz="2400" dirty="0" smtClean="0">
                <a:solidFill>
                  <a:srgbClr val="BBE0E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(Proverbs 28:26)</a:t>
            </a:r>
          </a:p>
          <a:p>
            <a:pPr>
              <a:lnSpc>
                <a:spcPct val="70000"/>
              </a:lnSpc>
              <a:spcAft>
                <a:spcPts val="700"/>
              </a:spcAft>
              <a:buClr>
                <a:srgbClr val="FFFF66"/>
              </a:buClr>
              <a:buFont typeface="Wingdings" pitchFamily="2" charset="2"/>
              <a:buChar char="§"/>
            </a:pPr>
            <a:r>
              <a:rPr lang="en-US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Trust in </a:t>
            </a:r>
            <a:r>
              <a:rPr lang="en-US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man </a:t>
            </a:r>
            <a:r>
              <a:rPr lang="en-US" sz="24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</a:rPr>
              <a:t>(Jeremiah 17:5)</a:t>
            </a:r>
            <a:endParaRPr lang="en-US" sz="24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46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2382569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9" y="2382560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3:5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Trust in the LORD with all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heart; and lean not unto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own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2909321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39140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889551"/>
            <a:ext cx="8901628" cy="317625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67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Does This Mean?</a:t>
            </a:r>
            <a:endParaRPr lang="en-US" sz="167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21186" y="3966400"/>
            <a:ext cx="8901628" cy="186512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64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Give it everything you have… 100%</a:t>
            </a:r>
            <a:endParaRPr lang="en-US" sz="64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72719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889551"/>
            <a:ext cx="8901628" cy="317625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67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Does This Mean?</a:t>
            </a:r>
            <a:endParaRPr lang="en-US" sz="167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21186" y="3966400"/>
            <a:ext cx="8901628" cy="186512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64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Don’t hold</a:t>
            </a:r>
            <a:br>
              <a:rPr lang="en-US" sz="64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</a:br>
            <a:r>
              <a:rPr lang="en-US" sz="64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anything back!</a:t>
            </a:r>
            <a:endParaRPr lang="en-US" sz="64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74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889551"/>
            <a:ext cx="8901628" cy="317625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67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Does This Mean?</a:t>
            </a:r>
            <a:endParaRPr lang="en-US" sz="167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21186" y="3966400"/>
            <a:ext cx="8901628" cy="186512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64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Go all the way in… with both feet!</a:t>
            </a:r>
            <a:endParaRPr lang="en-US" sz="64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59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889551"/>
            <a:ext cx="8901628" cy="317625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67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Does This Mean?</a:t>
            </a:r>
            <a:endParaRPr lang="en-US" sz="167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21186" y="3966400"/>
            <a:ext cx="8901628" cy="275152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64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Believe without reservation or hesitation</a:t>
            </a:r>
            <a:endParaRPr lang="en-US" sz="64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5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21186" y="889551"/>
            <a:ext cx="8901628" cy="317625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67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Does This Mean?</a:t>
            </a:r>
            <a:endParaRPr lang="en-US" sz="167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121186" y="3966400"/>
            <a:ext cx="8901628" cy="219752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64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Sell out completely to </a:t>
            </a:r>
            <a:r>
              <a:rPr lang="en-US" sz="88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</a:rPr>
              <a:t>G</a:t>
            </a:r>
            <a:r>
              <a:rPr lang="en-US" sz="64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rubble" pitchFamily="2" charset="0"/>
              </a:rPr>
              <a:t>od!!!</a:t>
            </a:r>
            <a:endParaRPr lang="en-US" sz="64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rub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98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8215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" y="292904"/>
            <a:ext cx="9143998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0" y="-522529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Do It?</a:t>
            </a:r>
            <a:endParaRPr lang="en-US" sz="115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0" y="755443"/>
            <a:ext cx="9144000" cy="129266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78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DON’T LEAN ON YOUR OWN UNDERSTANDING</a:t>
            </a:r>
            <a:endParaRPr lang="en-US" sz="78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9550" y="2382569"/>
            <a:ext cx="8724901" cy="209286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3979" y="2382560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3:5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Trust in the LORD with all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heart; and lean not unto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own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14620680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" y="292904"/>
            <a:ext cx="9143998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0" y="-522529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Do It?</a:t>
            </a:r>
            <a:endParaRPr lang="en-US" sz="115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0" y="755443"/>
            <a:ext cx="9144000" cy="14465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88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IN ALL YOUR WAYS ACKNOWLEDGE HIM</a:t>
            </a:r>
            <a:endParaRPr lang="en-US" sz="88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9550" y="2613926"/>
            <a:ext cx="8724901" cy="1600429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3979" y="2613917"/>
            <a:ext cx="8616043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3:6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In all thy ways acknowledge him, and he shall direct thy paths.</a:t>
            </a:r>
          </a:p>
        </p:txBody>
      </p:sp>
    </p:spTree>
    <p:extLst>
      <p:ext uri="{BB962C8B-B14F-4D97-AF65-F5344CB8AC3E}">
        <p14:creationId xmlns:p14="http://schemas.microsoft.com/office/powerpoint/2010/main" val="63075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" y="292904"/>
            <a:ext cx="9143998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0" y="-522529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Do It?</a:t>
            </a:r>
            <a:endParaRPr lang="en-US" sz="115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0" y="755443"/>
            <a:ext cx="9144000" cy="14465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88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DON’T BE WISE IN YOUR OWN EYES</a:t>
            </a:r>
            <a:endParaRPr lang="en-US" sz="88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9550" y="2613926"/>
            <a:ext cx="8724901" cy="1600429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3979" y="2613917"/>
            <a:ext cx="8616043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3:7a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Be not wise in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own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eyes: </a:t>
            </a:r>
            <a:r>
              <a:rPr lang="en-US" b="0" dirty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fear the LORD, and depart from evil.</a:t>
            </a:r>
          </a:p>
        </p:txBody>
      </p:sp>
    </p:spTree>
    <p:extLst>
      <p:ext uri="{BB962C8B-B14F-4D97-AF65-F5344CB8AC3E}">
        <p14:creationId xmlns:p14="http://schemas.microsoft.com/office/powerpoint/2010/main" val="306876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" y="292904"/>
            <a:ext cx="9143998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0" y="-522529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Do It?</a:t>
            </a:r>
            <a:endParaRPr lang="en-US" sz="115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0" y="755443"/>
            <a:ext cx="9144000" cy="14465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88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DON’T BE WISE IN YOUR OWN EYES</a:t>
            </a:r>
            <a:endParaRPr lang="en-US" sz="88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9550" y="2393586"/>
            <a:ext cx="8724901" cy="406264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3979" y="2393577"/>
            <a:ext cx="8616043" cy="4062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Isaiah 55:8-9</a:t>
            </a:r>
            <a: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C000"/>
                </a:solidFill>
                <a:latin typeface="Teen" pitchFamily="2" charset="0"/>
              </a:rPr>
              <a:t>8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For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my thoughts are not your thoughts, neither are your ways my ways,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saith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the LORD.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C000"/>
                </a:solidFill>
                <a:latin typeface="Teen" pitchFamily="2" charset="0"/>
              </a:rPr>
              <a:t>9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For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as the heavens are higher than the earth, so are my ways higher than your ways, and my thoughts than your thoughts.</a:t>
            </a:r>
          </a:p>
        </p:txBody>
      </p:sp>
    </p:spTree>
    <p:extLst>
      <p:ext uri="{BB962C8B-B14F-4D97-AF65-F5344CB8AC3E}">
        <p14:creationId xmlns:p14="http://schemas.microsoft.com/office/powerpoint/2010/main" val="242991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" y="292904"/>
            <a:ext cx="9143998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0" y="-522529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Do It?</a:t>
            </a:r>
            <a:endParaRPr lang="en-US" sz="115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0" y="755443"/>
            <a:ext cx="9144000" cy="144655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88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FEAR THE LORD AND DEPART FROM EVIL</a:t>
            </a:r>
            <a:endParaRPr lang="en-US" sz="88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9550" y="2613926"/>
            <a:ext cx="8724901" cy="1600429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3979" y="2613917"/>
            <a:ext cx="8616043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3:7b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Be not wise in </a:t>
            </a:r>
            <a:r>
              <a:rPr lang="en-US" b="0" dirty="0" err="1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thine</a:t>
            </a:r>
            <a:r>
              <a:rPr lang="en-US" b="0" dirty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 own </a:t>
            </a:r>
            <a:r>
              <a:rPr lang="en-US" b="0" dirty="0" smtClean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eyes: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fear the LORD, and depart from evil.</a:t>
            </a:r>
          </a:p>
        </p:txBody>
      </p:sp>
    </p:spTree>
    <p:extLst>
      <p:ext uri="{BB962C8B-B14F-4D97-AF65-F5344CB8AC3E}">
        <p14:creationId xmlns:p14="http://schemas.microsoft.com/office/powerpoint/2010/main" val="14379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" y="292904"/>
            <a:ext cx="9143998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0" y="-522529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Do It?</a:t>
            </a:r>
            <a:endParaRPr lang="en-US" sz="115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0" y="1185106"/>
            <a:ext cx="9144000" cy="185281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HONOR THE LORD WITH THE FIRSTFRUITS OF ALL YOUR INCREASE</a:t>
            </a:r>
            <a:endParaRPr lang="en-US" sz="88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9550" y="3241895"/>
            <a:ext cx="8724901" cy="209287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3979" y="3241886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3:9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Honour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the LORD with thy substance, and with the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firstfruits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of all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increase</a:t>
            </a:r>
          </a:p>
        </p:txBody>
      </p:sp>
    </p:spTree>
    <p:extLst>
      <p:ext uri="{BB962C8B-B14F-4D97-AF65-F5344CB8AC3E}">
        <p14:creationId xmlns:p14="http://schemas.microsoft.com/office/powerpoint/2010/main" val="3451383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" y="292904"/>
            <a:ext cx="9143998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0" y="-522529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Do It?</a:t>
            </a:r>
            <a:endParaRPr lang="en-US" sz="115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0" y="1185106"/>
            <a:ext cx="9144000" cy="187897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DON’T DESPISE HIS CHASTENING, OR GET WEARY OF HIS CORRECTION</a:t>
            </a:r>
            <a:endParaRPr lang="en-US" sz="88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9550" y="3098673"/>
            <a:ext cx="8724901" cy="3570199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3979" y="3098665"/>
            <a:ext cx="8616043" cy="3570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3:11-12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C000"/>
                </a:solidFill>
                <a:latin typeface="Teen" pitchFamily="2" charset="0"/>
              </a:rPr>
              <a:t>11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My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son, despise not the chastening of the LORD; neither be weary of his correction: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C000"/>
                </a:solidFill>
                <a:latin typeface="Teen" pitchFamily="2" charset="0"/>
              </a:rPr>
              <a:t>12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For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whom the LORD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loveth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he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correcteth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; even as a father the son in whom he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delighteth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271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" y="292904"/>
            <a:ext cx="9143998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0" y="-522529"/>
            <a:ext cx="9144000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spc="-15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How Do I Do It?</a:t>
            </a:r>
            <a:endParaRPr lang="en-US" sz="11500" b="0" spc="-15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0" y="755443"/>
            <a:ext cx="9144000" cy="135421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82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Tandelle" pitchFamily="2" charset="0"/>
              </a:rPr>
              <a:t>DON’T LET KNOWLEDGE DEPART FROM YOU</a:t>
            </a:r>
            <a:endParaRPr lang="en-US" sz="82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9550" y="2613926"/>
            <a:ext cx="8724901" cy="209287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63979" y="2613917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3:13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My son, let not them depart from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eyes: keep sound wisdom and discretion:</a:t>
            </a:r>
          </a:p>
        </p:txBody>
      </p:sp>
    </p:spTree>
    <p:extLst>
      <p:ext uri="{BB962C8B-B14F-4D97-AF65-F5344CB8AC3E}">
        <p14:creationId xmlns:p14="http://schemas.microsoft.com/office/powerpoint/2010/main" val="3365217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1355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7081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0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THIS DO FOR ME?</a:t>
            </a:r>
            <a:endParaRPr lang="en-US" sz="10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1.</a:t>
            </a:r>
            <a:endParaRPr lang="en-US" sz="13800" b="0" spc="300" dirty="0">
              <a:ln w="19050"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BE HAPPY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2613926"/>
            <a:ext cx="8724901" cy="209287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2613917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3:13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Happy is the man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findeth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wisdom, and the man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getteth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31443639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  <p:bldP spid="6" grpId="0" animBg="1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7081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0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THIS DO FOR ME?</a:t>
            </a:r>
            <a:endParaRPr lang="en-US" sz="10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1.</a:t>
            </a:r>
            <a:endParaRPr lang="en-US" sz="13800" b="0" spc="300" dirty="0">
              <a:ln w="19050"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174044" y="699587"/>
            <a:ext cx="7969955" cy="186204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BE HAPPY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2613926"/>
            <a:ext cx="8724901" cy="209287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2613917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3:18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She is a tree of life to them that lay hold upon her: and happy is every one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retaineth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her.</a:t>
            </a:r>
          </a:p>
        </p:txBody>
      </p:sp>
    </p:spTree>
    <p:extLst>
      <p:ext uri="{BB962C8B-B14F-4D97-AF65-F5344CB8AC3E}">
        <p14:creationId xmlns:p14="http://schemas.microsoft.com/office/powerpoint/2010/main" val="59504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7081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0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THIS DO FOR ME?</a:t>
            </a:r>
            <a:endParaRPr lang="en-US" sz="10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2.</a:t>
            </a:r>
            <a:endParaRPr lang="en-US" sz="13800" b="0" spc="300" dirty="0">
              <a:ln w="19050"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174044" y="1283488"/>
            <a:ext cx="7969955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HAVE WISDOM</a:t>
            </a:r>
            <a:b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</a:b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AND UNDERSTANDING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3572405"/>
            <a:ext cx="8724901" cy="209287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3572396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3:13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Happy is the man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findeth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wisdom, and the man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getteth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195727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7081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0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THIS DO FOR ME?</a:t>
            </a:r>
            <a:endParaRPr lang="en-US" sz="10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3.</a:t>
            </a:r>
            <a:endParaRPr lang="en-US" sz="13800" b="0" spc="300" dirty="0">
              <a:ln w="19050"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174044" y="1283488"/>
            <a:ext cx="7969955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HAVE A LONGER AND HEALTHIER LIFE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3572405"/>
            <a:ext cx="8724901" cy="209287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3572396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3:16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Length of days is in her right hand; and in her left hand riches and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honour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3518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7081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0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THIS DO FOR ME?</a:t>
            </a:r>
            <a:endParaRPr lang="en-US" sz="10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3.</a:t>
            </a:r>
            <a:endParaRPr lang="en-US" sz="13800" b="0" spc="300" dirty="0">
              <a:ln w="19050"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174044" y="1283488"/>
            <a:ext cx="7969955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HAVE A LONGER AND HEALTHIER LIFE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3572405"/>
            <a:ext cx="8724901" cy="1600429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3572396"/>
            <a:ext cx="8616043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3:8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It shall be health to thy navel, and marrow to thy bones.</a:t>
            </a:r>
          </a:p>
        </p:txBody>
      </p:sp>
    </p:spTree>
    <p:extLst>
      <p:ext uri="{BB962C8B-B14F-4D97-AF65-F5344CB8AC3E}">
        <p14:creationId xmlns:p14="http://schemas.microsoft.com/office/powerpoint/2010/main" val="208849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7081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0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THIS DO FOR ME?</a:t>
            </a:r>
            <a:endParaRPr lang="en-US" sz="10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4.</a:t>
            </a:r>
            <a:endParaRPr lang="en-US" sz="13800" b="0" spc="300" dirty="0">
              <a:ln w="19050"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174044" y="798740"/>
            <a:ext cx="7969955" cy="163121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HAVE RICHES &amp; HONOR</a:t>
            </a:r>
            <a:endParaRPr lang="en-US" sz="100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2613926"/>
            <a:ext cx="8724901" cy="209287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2613917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3:10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So shall thy barns be filled with plenty, and thy presses shall burst out with new wine.</a:t>
            </a:r>
          </a:p>
        </p:txBody>
      </p:sp>
    </p:spTree>
    <p:extLst>
      <p:ext uri="{BB962C8B-B14F-4D97-AF65-F5344CB8AC3E}">
        <p14:creationId xmlns:p14="http://schemas.microsoft.com/office/powerpoint/2010/main" val="393735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7081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0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THIS DO FOR ME?</a:t>
            </a:r>
            <a:endParaRPr lang="en-US" sz="10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4.</a:t>
            </a:r>
            <a:endParaRPr lang="en-US" sz="13800" b="0" spc="300" dirty="0">
              <a:ln w="19050"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174044" y="798740"/>
            <a:ext cx="7969955" cy="163121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HAVE RICHES &amp; HONOR</a:t>
            </a:r>
            <a:endParaRPr lang="en-US" sz="100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2613926"/>
            <a:ext cx="8724901" cy="209287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2613917"/>
            <a:ext cx="861604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3:16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Length of days is in her right hand; and in her left hand riches and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honour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7881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7081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0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THIS DO FOR ME?</a:t>
            </a:r>
            <a:endParaRPr lang="en-US" sz="10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5.</a:t>
            </a:r>
            <a:endParaRPr lang="en-US" sz="13800" b="0" spc="300" dirty="0">
              <a:ln w="19050"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174044" y="1283488"/>
            <a:ext cx="7969955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HAVE </a:t>
            </a:r>
            <a:r>
              <a:rPr lang="en-US" sz="11500" b="0" spc="-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PLEASENTNESS</a:t>
            </a: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 AND PEACE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3572405"/>
            <a:ext cx="8724901" cy="209287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3572396"/>
            <a:ext cx="861604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3:17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Her ways are ways of pleasantness, and all her paths are peace.</a:t>
            </a:r>
          </a:p>
        </p:txBody>
      </p:sp>
    </p:spTree>
    <p:extLst>
      <p:ext uri="{BB962C8B-B14F-4D97-AF65-F5344CB8AC3E}">
        <p14:creationId xmlns:p14="http://schemas.microsoft.com/office/powerpoint/2010/main" val="3097452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7081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0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THIS DO FOR ME?</a:t>
            </a:r>
            <a:endParaRPr lang="en-US" sz="10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6.</a:t>
            </a:r>
            <a:endParaRPr lang="en-US" sz="13800" b="0" spc="300" dirty="0">
              <a:ln w="19050"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174044" y="1283488"/>
            <a:ext cx="7969955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WALK SAFELY AND NOT STUMBLE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3572405"/>
            <a:ext cx="8724901" cy="209287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3572396"/>
            <a:ext cx="861604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3:23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Then shalt thou walk in thy way safely, and thy foot shall not stumble.</a:t>
            </a:r>
          </a:p>
        </p:txBody>
      </p:sp>
    </p:spTree>
    <p:extLst>
      <p:ext uri="{BB962C8B-B14F-4D97-AF65-F5344CB8AC3E}">
        <p14:creationId xmlns:p14="http://schemas.microsoft.com/office/powerpoint/2010/main" val="2080517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7081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0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THIS DO FOR ME?</a:t>
            </a:r>
            <a:endParaRPr lang="en-US" sz="10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7.</a:t>
            </a:r>
            <a:endParaRPr lang="en-US" sz="13800" b="0" spc="300" dirty="0">
              <a:ln w="19050"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174044" y="1283488"/>
            <a:ext cx="7969955" cy="227228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NOT BE AFRAID &amp;</a:t>
            </a:r>
            <a:b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</a:b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SLEEP SWEETLY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3572405"/>
            <a:ext cx="8724901" cy="209287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3572396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3:24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When thou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liest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down, thou shalt not be afraid: yea, thou shalt lie down, and thy sleep shall be sweet.</a:t>
            </a:r>
          </a:p>
        </p:txBody>
      </p:sp>
    </p:spTree>
    <p:extLst>
      <p:ext uri="{BB962C8B-B14F-4D97-AF65-F5344CB8AC3E}">
        <p14:creationId xmlns:p14="http://schemas.microsoft.com/office/powerpoint/2010/main" val="29818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7081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0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THIS DO FOR ME?</a:t>
            </a:r>
            <a:endParaRPr lang="en-US" sz="10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8.</a:t>
            </a:r>
            <a:endParaRPr lang="en-US" sz="13800" b="0" spc="300" dirty="0">
              <a:ln w="19050"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174044" y="798740"/>
            <a:ext cx="7969955" cy="163121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GOD WILL BE MY CONFIDENCE</a:t>
            </a:r>
            <a:endParaRPr lang="en-US" sz="100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2613926"/>
            <a:ext cx="8724901" cy="2092872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2613917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3:26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For the LORD shall be thy confidence, and shall keep thy foot from being taken.</a:t>
            </a:r>
          </a:p>
        </p:txBody>
      </p:sp>
    </p:spTree>
    <p:extLst>
      <p:ext uri="{BB962C8B-B14F-4D97-AF65-F5344CB8AC3E}">
        <p14:creationId xmlns:p14="http://schemas.microsoft.com/office/powerpoint/2010/main" val="458172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7081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0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THIS DO FOR ME?</a:t>
            </a:r>
            <a:endParaRPr lang="en-US" sz="10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8.</a:t>
            </a:r>
            <a:endParaRPr lang="en-US" sz="13800" b="0" spc="300" dirty="0">
              <a:ln w="19050"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174044" y="798740"/>
            <a:ext cx="7969955" cy="163121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GOD WILL BE MY CONFIDENCE</a:t>
            </a:r>
            <a:endParaRPr lang="en-US" sz="100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2613926"/>
            <a:ext cx="8724901" cy="1600429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2613917"/>
            <a:ext cx="8616043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Philippians 4:13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I can do all things through Christ which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strengtheneth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me.</a:t>
            </a:r>
          </a:p>
        </p:txBody>
      </p:sp>
    </p:spTree>
    <p:extLst>
      <p:ext uri="{BB962C8B-B14F-4D97-AF65-F5344CB8AC3E}">
        <p14:creationId xmlns:p14="http://schemas.microsoft.com/office/powerpoint/2010/main" val="29612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7081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0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THIS DO FOR ME?</a:t>
            </a:r>
            <a:endParaRPr lang="en-US" sz="10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248356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9.</a:t>
            </a:r>
            <a:endParaRPr lang="en-US" sz="13800" b="0" spc="300" dirty="0">
              <a:ln w="19050"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174044" y="1283488"/>
            <a:ext cx="7969955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BE ABLE TO DO GOOD TO OTHERS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3241894"/>
            <a:ext cx="8724901" cy="3570199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3241886"/>
            <a:ext cx="8616043" cy="3570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3:27-28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C000"/>
                </a:solidFill>
                <a:latin typeface="Teen" pitchFamily="2" charset="0"/>
              </a:rPr>
              <a:t>27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Withhold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not good from them to whom it is due, when it is in the power of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hand to do it.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C000"/>
                </a:solidFill>
                <a:latin typeface="Teen" pitchFamily="2" charset="0"/>
              </a:rPr>
              <a:t>28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Say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not unto thy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neighbour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Go, and come again, and to morrow I will give; when thou hast it by thee.</a:t>
            </a:r>
          </a:p>
        </p:txBody>
      </p:sp>
    </p:spTree>
    <p:extLst>
      <p:ext uri="{BB962C8B-B14F-4D97-AF65-F5344CB8AC3E}">
        <p14:creationId xmlns:p14="http://schemas.microsoft.com/office/powerpoint/2010/main" val="3333993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7081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0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THIS DO FOR ME?</a:t>
            </a:r>
            <a:endParaRPr lang="en-US" sz="10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-49919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10.</a:t>
            </a:r>
            <a:endParaRPr lang="en-US" sz="13800" b="0" spc="300" dirty="0">
              <a:ln w="19050"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75644" y="1283488"/>
            <a:ext cx="7868355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DWELL SECURELY WITH MY NEIGHBORS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3414359"/>
            <a:ext cx="8724901" cy="3323978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3414350"/>
            <a:ext cx="8616043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3:29-30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C000"/>
                </a:solidFill>
                <a:latin typeface="Teen" pitchFamily="2" charset="0"/>
              </a:rPr>
              <a:t>29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Devise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not evil against thy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neighbour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seeing he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dwelleth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securely by thee. </a:t>
            </a:r>
          </a:p>
          <a:p>
            <a:pPr>
              <a:lnSpc>
                <a:spcPct val="75000"/>
              </a:lnSpc>
            </a:pPr>
            <a:r>
              <a:rPr lang="en-US" b="0" baseline="30000" dirty="0" smtClean="0">
                <a:solidFill>
                  <a:srgbClr val="FFC000"/>
                </a:solidFill>
                <a:latin typeface="Teen" pitchFamily="2" charset="0"/>
              </a:rPr>
              <a:t>30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Strive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not with a man without cause, if he have done thee no harm.</a:t>
            </a:r>
          </a:p>
        </p:txBody>
      </p:sp>
    </p:spTree>
    <p:extLst>
      <p:ext uri="{BB962C8B-B14F-4D97-AF65-F5344CB8AC3E}">
        <p14:creationId xmlns:p14="http://schemas.microsoft.com/office/powerpoint/2010/main" val="1546889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7081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0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THIS DO FOR ME?</a:t>
            </a:r>
            <a:endParaRPr lang="en-US" sz="10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2613926"/>
            <a:ext cx="8724901" cy="1600429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2613917"/>
            <a:ext cx="8616043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3:31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Envy thou not the oppressor, and choose none of his ways.</a:t>
            </a: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-49919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11.</a:t>
            </a:r>
            <a:endParaRPr lang="en-US" sz="13800" b="0" spc="300" dirty="0">
              <a:ln w="19050"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174044" y="798740"/>
            <a:ext cx="7969955" cy="163121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NOT ENVY THE WICKED</a:t>
            </a:r>
            <a:endParaRPr lang="en-US" sz="100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377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-401342"/>
            <a:ext cx="9144000" cy="170816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0500" b="0" spc="-30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Dirty Ego" pitchFamily="2" charset="0"/>
              </a:rPr>
              <a:t>WHAT WILL THIS DO FOR ME?</a:t>
            </a:r>
            <a:endParaRPr lang="en-US" sz="10500" b="0" spc="-30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Dirty Ego" pitchFamily="2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78089" y="1394604"/>
            <a:ext cx="8065909" cy="538116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70000"/>
              </a:schemeClr>
            </a:glow>
          </a:effectLst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4" name="Text Box 1026"/>
          <p:cNvSpPr txBox="1">
            <a:spLocks noChangeArrowheads="1"/>
          </p:cNvSpPr>
          <p:nvPr/>
        </p:nvSpPr>
        <p:spPr bwMode="auto">
          <a:xfrm>
            <a:off x="-49919" y="400378"/>
            <a:ext cx="1659467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3800" b="0" spc="300" dirty="0" smtClean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12.</a:t>
            </a:r>
            <a:endParaRPr lang="en-US" sz="13800" b="0" spc="300" dirty="0">
              <a:ln w="19050">
                <a:solidFill>
                  <a:schemeClr val="bg1"/>
                </a:solidFill>
              </a:ln>
              <a:solidFill>
                <a:srgbClr val="FF0000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275644" y="1283488"/>
            <a:ext cx="7868355" cy="221599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70000"/>
                    </a:schemeClr>
                  </a:glow>
                </a:effectLst>
                <a:latin typeface="Tandelle" pitchFamily="2" charset="0"/>
              </a:rPr>
              <a:t>I WILL INHERIT GLORY AND PROMOTION</a:t>
            </a:r>
            <a:endParaRPr lang="en-US" sz="11500" b="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70000"/>
                  </a:schemeClr>
                </a:glow>
              </a:effectLst>
              <a:latin typeface="Tandelle" pitchFamily="2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3594983"/>
            <a:ext cx="8724901" cy="2084664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3594974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3:35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wise shall inherit glory: but shame shall be the promotion of fools.</a:t>
            </a:r>
          </a:p>
        </p:txBody>
      </p:sp>
    </p:spTree>
    <p:extLst>
      <p:ext uri="{BB962C8B-B14F-4D97-AF65-F5344CB8AC3E}">
        <p14:creationId xmlns:p14="http://schemas.microsoft.com/office/powerpoint/2010/main" val="411504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382569"/>
            <a:ext cx="8724901" cy="2092862"/>
          </a:xfrm>
          <a:prstGeom prst="rect">
            <a:avLst/>
          </a:prstGeom>
          <a:solidFill>
            <a:schemeClr val="tx1">
              <a:alpha val="8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382560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3:5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Trust in the LORD with all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heart; and lean not unto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own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296959525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63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3059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OUTPUT_FILE_NAME" val="ELEVATE-03"/>
  <p:tag name="GENSWF_MOVIE_ONCLICK_URL" val="http://"/>
  <p:tag name="GENSWF_MOVIE_PRESENTATION_END_URL" val="http://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73826</TotalTime>
  <Words>790</Words>
  <Application>Microsoft Office PowerPoint</Application>
  <PresentationFormat>On-screen Show (4:3)</PresentationFormat>
  <Paragraphs>188</Paragraphs>
  <Slides>50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50</vt:i4>
      </vt:variant>
    </vt:vector>
  </HeadingPairs>
  <TitlesOfParts>
    <vt:vector size="61" baseType="lpstr">
      <vt:lpstr>Arial</vt:lpstr>
      <vt:lpstr>Tandelle</vt:lpstr>
      <vt:lpstr>Dirty Ego</vt:lpstr>
      <vt:lpstr>Wingdings</vt:lpstr>
      <vt:lpstr>Teen</vt:lpstr>
      <vt:lpstr>Tempus Sans ITC</vt:lpstr>
      <vt:lpstr>Trubble</vt:lpstr>
      <vt:lpstr>Default Design</vt:lpstr>
      <vt:lpstr>3_Default Design</vt:lpstr>
      <vt:lpstr>1_Default Design</vt:lpstr>
      <vt:lpstr>2_Default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PRAYER: Our Opportunity</dc:title>
  <dc:creator>RDJ</dc:creator>
  <cp:lastModifiedBy>Roger J</cp:lastModifiedBy>
  <cp:revision>4676</cp:revision>
  <dcterms:created xsi:type="dcterms:W3CDTF">2005-02-19T02:02:57Z</dcterms:created>
  <dcterms:modified xsi:type="dcterms:W3CDTF">2012-08-05T00:52:08Z</dcterms:modified>
</cp:coreProperties>
</file>