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notesMasterIdLst>
    <p:notesMasterId r:id="rId38"/>
  </p:notesMasterIdLst>
  <p:sldIdLst>
    <p:sldId id="10301" r:id="rId2"/>
    <p:sldId id="9429" r:id="rId3"/>
    <p:sldId id="10348" r:id="rId4"/>
    <p:sldId id="10344" r:id="rId5"/>
    <p:sldId id="10402" r:id="rId6"/>
    <p:sldId id="10403" r:id="rId7"/>
    <p:sldId id="10404" r:id="rId8"/>
    <p:sldId id="10405" r:id="rId9"/>
    <p:sldId id="10406" r:id="rId10"/>
    <p:sldId id="10407" r:id="rId11"/>
    <p:sldId id="10408" r:id="rId12"/>
    <p:sldId id="10385" r:id="rId13"/>
    <p:sldId id="10386" r:id="rId14"/>
    <p:sldId id="10387" r:id="rId15"/>
    <p:sldId id="10388" r:id="rId16"/>
    <p:sldId id="10409" r:id="rId17"/>
    <p:sldId id="10410" r:id="rId18"/>
    <p:sldId id="10411" r:id="rId19"/>
    <p:sldId id="10412" r:id="rId20"/>
    <p:sldId id="10413" r:id="rId21"/>
    <p:sldId id="10389" r:id="rId22"/>
    <p:sldId id="10414" r:id="rId23"/>
    <p:sldId id="10415" r:id="rId24"/>
    <p:sldId id="10390" r:id="rId25"/>
    <p:sldId id="10416" r:id="rId26"/>
    <p:sldId id="10417" r:id="rId27"/>
    <p:sldId id="10418" r:id="rId28"/>
    <p:sldId id="10419" r:id="rId29"/>
    <p:sldId id="10420" r:id="rId30"/>
    <p:sldId id="10421" r:id="rId31"/>
    <p:sldId id="10422" r:id="rId32"/>
    <p:sldId id="10423" r:id="rId33"/>
    <p:sldId id="10424" r:id="rId34"/>
    <p:sldId id="10425" r:id="rId35"/>
    <p:sldId id="10391" r:id="rId36"/>
    <p:sldId id="10300" r:id="rId37"/>
  </p:sldIdLst>
  <p:sldSz cx="9144000" cy="6858000" type="screen4x3"/>
  <p:notesSz cx="6858000" cy="9144000"/>
  <p:embeddedFontLst>
    <p:embeddedFont>
      <p:font typeface="Teen" pitchFamily="2" charset="0"/>
      <p:regular r:id="rId39"/>
      <p:bold r:id="rId40"/>
      <p:italic r:id="rId41"/>
      <p:boldItalic r:id="rId42"/>
    </p:embeddedFont>
    <p:embeddedFont>
      <p:font typeface="Calibri" pitchFamily="34" charset="0"/>
      <p:regular r:id="rId43"/>
      <p:bold r:id="rId44"/>
      <p:italic r:id="rId45"/>
      <p:boldItalic r:id="rId46"/>
    </p:embeddedFont>
    <p:embeddedFont>
      <p:font typeface="Blue Highway Linocut" pitchFamily="2" charset="0"/>
      <p:regular r:id="rId47"/>
    </p:embeddedFont>
    <p:embeddedFont>
      <p:font typeface="YouMurderer BB" pitchFamily="2" charset="0"/>
      <p:regular r:id="rId48"/>
    </p:embeddedFont>
    <p:embeddedFont>
      <p:font typeface="Tempus Sans ITC" pitchFamily="82" charset="0"/>
      <p:regular r:id="rId49"/>
    </p:embeddedFont>
  </p:embeddedFont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4000" b="1" kern="1200">
        <a:solidFill>
          <a:schemeClr val="tx1"/>
        </a:solidFill>
        <a:latin typeface="Tempus Sans ITC" pitchFamily="82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sz="4000" b="1" kern="1200">
        <a:solidFill>
          <a:schemeClr val="tx1"/>
        </a:solidFill>
        <a:latin typeface="Tempus Sans ITC" pitchFamily="82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sz="4000" b="1" kern="1200">
        <a:solidFill>
          <a:schemeClr val="tx1"/>
        </a:solidFill>
        <a:latin typeface="Tempus Sans ITC" pitchFamily="82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sz="4000" b="1" kern="1200">
        <a:solidFill>
          <a:schemeClr val="tx1"/>
        </a:solidFill>
        <a:latin typeface="Tempus Sans ITC" pitchFamily="82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sz="4000" b="1" kern="1200">
        <a:solidFill>
          <a:schemeClr val="tx1"/>
        </a:solidFill>
        <a:latin typeface="Tempus Sans ITC" pitchFamily="82" charset="0"/>
        <a:ea typeface="+mn-ea"/>
        <a:cs typeface="Arial" charset="0"/>
      </a:defRPr>
    </a:lvl5pPr>
    <a:lvl6pPr marL="2286000" algn="l" defTabSz="914400" rtl="0" eaLnBrk="1" latinLnBrk="0" hangingPunct="1">
      <a:defRPr sz="4000" b="1" kern="1200">
        <a:solidFill>
          <a:schemeClr val="tx1"/>
        </a:solidFill>
        <a:latin typeface="Tempus Sans ITC" pitchFamily="82" charset="0"/>
        <a:ea typeface="+mn-ea"/>
        <a:cs typeface="Arial" charset="0"/>
      </a:defRPr>
    </a:lvl6pPr>
    <a:lvl7pPr marL="2743200" algn="l" defTabSz="914400" rtl="0" eaLnBrk="1" latinLnBrk="0" hangingPunct="1">
      <a:defRPr sz="4000" b="1" kern="1200">
        <a:solidFill>
          <a:schemeClr val="tx1"/>
        </a:solidFill>
        <a:latin typeface="Tempus Sans ITC" pitchFamily="82" charset="0"/>
        <a:ea typeface="+mn-ea"/>
        <a:cs typeface="Arial" charset="0"/>
      </a:defRPr>
    </a:lvl7pPr>
    <a:lvl8pPr marL="3200400" algn="l" defTabSz="914400" rtl="0" eaLnBrk="1" latinLnBrk="0" hangingPunct="1">
      <a:defRPr sz="4000" b="1" kern="1200">
        <a:solidFill>
          <a:schemeClr val="tx1"/>
        </a:solidFill>
        <a:latin typeface="Tempus Sans ITC" pitchFamily="82" charset="0"/>
        <a:ea typeface="+mn-ea"/>
        <a:cs typeface="Arial" charset="0"/>
      </a:defRPr>
    </a:lvl8pPr>
    <a:lvl9pPr marL="3657600" algn="l" defTabSz="914400" rtl="0" eaLnBrk="1" latinLnBrk="0" hangingPunct="1">
      <a:defRPr sz="4000" b="1" kern="1200">
        <a:solidFill>
          <a:schemeClr val="tx1"/>
        </a:solidFill>
        <a:latin typeface="Tempus Sans ITC" pitchFamily="82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FFFF"/>
    <a:srgbClr val="FFFF66"/>
    <a:srgbClr val="99FFCC"/>
    <a:srgbClr val="FFFF99"/>
    <a:srgbClr val="66FFFF"/>
    <a:srgbClr val="A7FFE2"/>
    <a:srgbClr val="CCFF99"/>
    <a:srgbClr val="CCFFCC"/>
    <a:srgbClr val="7E481C"/>
    <a:srgbClr val="A45E2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34593" autoAdjust="0"/>
    <p:restoredTop sz="94229" autoAdjust="0"/>
  </p:normalViewPr>
  <p:slideViewPr>
    <p:cSldViewPr snapToGrid="0">
      <p:cViewPr varScale="1">
        <p:scale>
          <a:sx n="127" d="100"/>
          <a:sy n="127" d="100"/>
        </p:scale>
        <p:origin x="-504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846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1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font" Target="fonts/font4.fntdata"/><Relationship Id="rId47" Type="http://schemas.openxmlformats.org/officeDocument/2006/relationships/font" Target="fonts/font9.fntdata"/><Relationship Id="rId50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notesMaster" Target="notesMasters/notesMaster1.xml"/><Relationship Id="rId46" Type="http://schemas.openxmlformats.org/officeDocument/2006/relationships/font" Target="fonts/font8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font" Target="fonts/font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font" Target="fonts/font2.fntdata"/><Relationship Id="rId45" Type="http://schemas.openxmlformats.org/officeDocument/2006/relationships/font" Target="fonts/font7.fntdata"/><Relationship Id="rId53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font" Target="fonts/font11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font" Target="fonts/font6.fntdata"/><Relationship Id="rId52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font" Target="fonts/font5.fntdata"/><Relationship Id="rId48" Type="http://schemas.openxmlformats.org/officeDocument/2006/relationships/font" Target="fonts/font10.fntdata"/><Relationship Id="rId8" Type="http://schemas.openxmlformats.org/officeDocument/2006/relationships/slide" Target="slides/slide7.xml"/><Relationship Id="rId51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b="0">
                <a:latin typeface="Arial" charset="0"/>
              </a:defRPr>
            </a:lvl1pPr>
          </a:lstStyle>
          <a:p>
            <a:endParaRPr lang="en-US"/>
          </a:p>
        </p:txBody>
      </p:sp>
      <p:sp>
        <p:nvSpPr>
          <p:cNvPr id="6656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b="0">
                <a:latin typeface="Arial" charset="0"/>
              </a:defRPr>
            </a:lvl1pPr>
          </a:lstStyle>
          <a:p>
            <a:endParaRPr lang="en-US"/>
          </a:p>
        </p:txBody>
      </p:sp>
      <p:sp>
        <p:nvSpPr>
          <p:cNvPr id="6656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6656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6656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b="0">
                <a:latin typeface="Arial" charset="0"/>
              </a:defRPr>
            </a:lvl1pPr>
          </a:lstStyle>
          <a:p>
            <a:endParaRPr lang="en-US"/>
          </a:p>
        </p:txBody>
      </p:sp>
      <p:sp>
        <p:nvSpPr>
          <p:cNvPr id="6656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b="0">
                <a:latin typeface="Arial" charset="0"/>
              </a:defRPr>
            </a:lvl1pPr>
          </a:lstStyle>
          <a:p>
            <a:fld id="{E0EB3348-DC86-4719-9D28-4EC761E61034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723053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1212657-579D-4BBD-B88B-C7C745ED7550}" type="slidenum">
              <a:rPr lang="en-US">
                <a:solidFill>
                  <a:srgbClr val="000000"/>
                </a:solidFill>
              </a:rPr>
              <a:pPr/>
              <a:t>1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39028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9028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/>
              <a:pPr/>
              <a:t>2</a:t>
            </a:fld>
            <a:endParaRPr lang="en-US" dirty="0"/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/>
              <a:pPr/>
              <a:t>3</a:t>
            </a:fld>
            <a:endParaRPr lang="en-US" dirty="0"/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/>
              <a:pPr/>
              <a:t>4</a:t>
            </a:fld>
            <a:endParaRPr lang="en-US" dirty="0"/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/>
              <a:pPr/>
              <a:t>5</a:t>
            </a:fld>
            <a:endParaRPr lang="en-US" dirty="0"/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/>
              <a:pPr/>
              <a:t>6</a:t>
            </a:fld>
            <a:endParaRPr lang="en-US" dirty="0"/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/>
              <a:pPr/>
              <a:t>7</a:t>
            </a:fld>
            <a:endParaRPr lang="en-US" dirty="0"/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/>
              <a:pPr/>
              <a:t>8</a:t>
            </a:fld>
            <a:endParaRPr lang="en-US" dirty="0"/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/>
              <a:pPr/>
              <a:t>9</a:t>
            </a:fld>
            <a:endParaRPr lang="en-US" dirty="0"/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/>
              <a:pPr/>
              <a:t>10</a:t>
            </a:fld>
            <a:endParaRPr lang="en-US" dirty="0"/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/>
              <a:pPr/>
              <a:t>11</a:t>
            </a:fld>
            <a:endParaRPr lang="en-US" dirty="0"/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/>
              <a:pPr/>
              <a:t>12</a:t>
            </a:fld>
            <a:endParaRPr lang="en-US" dirty="0"/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/>
              <a:pPr/>
              <a:t>13</a:t>
            </a:fld>
            <a:endParaRPr lang="en-US" dirty="0"/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/>
              <a:pPr/>
              <a:t>14</a:t>
            </a:fld>
            <a:endParaRPr lang="en-US" dirty="0"/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/>
              <a:pPr/>
              <a:t>15</a:t>
            </a:fld>
            <a:endParaRPr lang="en-US" dirty="0"/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/>
              <a:pPr/>
              <a:t>16</a:t>
            </a:fld>
            <a:endParaRPr lang="en-US" dirty="0"/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/>
              <a:pPr/>
              <a:t>17</a:t>
            </a:fld>
            <a:endParaRPr lang="en-US" dirty="0"/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/>
              <a:pPr/>
              <a:t>18</a:t>
            </a:fld>
            <a:endParaRPr lang="en-US" dirty="0"/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/>
              <a:pPr/>
              <a:t>19</a:t>
            </a:fld>
            <a:endParaRPr lang="en-US" dirty="0"/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/>
              <a:pPr/>
              <a:t>20</a:t>
            </a:fld>
            <a:endParaRPr lang="en-US" dirty="0"/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/>
              <a:pPr/>
              <a:t>21</a:t>
            </a:fld>
            <a:endParaRPr lang="en-US" dirty="0"/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/>
              <a:pPr/>
              <a:t>22</a:t>
            </a:fld>
            <a:endParaRPr lang="en-US" dirty="0"/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/>
              <a:pPr/>
              <a:t>23</a:t>
            </a:fld>
            <a:endParaRPr lang="en-US" dirty="0"/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/>
              <a:pPr/>
              <a:t>24</a:t>
            </a:fld>
            <a:endParaRPr lang="en-US" dirty="0"/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/>
              <a:pPr/>
              <a:t>25</a:t>
            </a:fld>
            <a:endParaRPr lang="en-US" dirty="0"/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/>
              <a:pPr/>
              <a:t>26</a:t>
            </a:fld>
            <a:endParaRPr lang="en-US" dirty="0"/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/>
              <a:pPr/>
              <a:t>27</a:t>
            </a:fld>
            <a:endParaRPr lang="en-US" dirty="0"/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/>
              <a:pPr/>
              <a:t>28</a:t>
            </a:fld>
            <a:endParaRPr lang="en-US" dirty="0"/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/>
              <a:pPr/>
              <a:t>29</a:t>
            </a:fld>
            <a:endParaRPr lang="en-US" dirty="0"/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/>
              <a:pPr/>
              <a:t>30</a:t>
            </a:fld>
            <a:endParaRPr lang="en-US" dirty="0"/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/>
              <a:pPr/>
              <a:t>31</a:t>
            </a:fld>
            <a:endParaRPr lang="en-US" dirty="0"/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/>
              <a:pPr/>
              <a:t>32</a:t>
            </a:fld>
            <a:endParaRPr lang="en-US" dirty="0"/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/>
              <a:pPr/>
              <a:t>33</a:t>
            </a:fld>
            <a:endParaRPr lang="en-US" dirty="0"/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/>
              <a:pPr/>
              <a:t>34</a:t>
            </a:fld>
            <a:endParaRPr lang="en-US" dirty="0"/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/>
              <a:pPr/>
              <a:t>35</a:t>
            </a:fld>
            <a:endParaRPr lang="en-US" dirty="0"/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/>
              <a:pPr/>
              <a:t>36</a:t>
            </a:fld>
            <a:endParaRPr lang="en-US"/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98DD673A-F5FD-4BD3-8DB5-14812BF4A67A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256FD5E0-B52A-41B2-8F68-7FF3B1E66ABD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FDF4D951-8D69-4FEB-B813-26BAC8B69005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C5CDBB75-8885-45C0-BD4E-C9BA718307DA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F9920C27-276B-4574-87E5-3DCD07631901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CDA3D20D-9913-43A5-BCB3-620972D33C78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F48D4EA1-4817-4FC7-BBD5-3146F0E31287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1CA3ABBC-BB52-4AE5-8A5A-DCA8EB26F6CD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3EAE8013-45C1-497E-BD44-9E5921139442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18D20B47-F8D5-495C-A854-6539A82AC211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7" r:id="rId8"/>
    <p:sldLayoutId id="2147483658" r:id="rId9"/>
    <p:sldLayoutId id="2147483659" r:id="rId10"/>
  </p:sldLayoutIdLst>
  <p:timing>
    <p:tnLst>
      <p:par>
        <p:cTn id="1" dur="indefinite" restart="never" nodeType="tmRoot"/>
      </p:par>
    </p:tnLst>
  </p:timing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jpg"/><Relationship Id="rId5" Type="http://schemas.openxmlformats.org/officeDocument/2006/relationships/image" Target="../media/image3.jpg"/><Relationship Id="rId4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jpg"/><Relationship Id="rId4" Type="http://schemas.openxmlformats.org/officeDocument/2006/relationships/image" Target="../media/image6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jp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ChangeArrowheads="1"/>
          </p:cNvSpPr>
          <p:nvPr/>
        </p:nvSpPr>
        <p:spPr bwMode="auto">
          <a:xfrm>
            <a:off x="203200" y="1889062"/>
            <a:ext cx="8763000" cy="3079876"/>
          </a:xfrm>
          <a:prstGeom prst="rect">
            <a:avLst/>
          </a:prstGeom>
          <a:solidFill>
            <a:schemeClr val="tx1">
              <a:alpha val="60000"/>
            </a:schemeClr>
          </a:solidFill>
          <a:ln w="9525" cap="rnd">
            <a:noFill/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" name="Text Box 5"/>
          <p:cNvSpPr txBox="1">
            <a:spLocks noChangeArrowheads="1"/>
          </p:cNvSpPr>
          <p:nvPr/>
        </p:nvSpPr>
        <p:spPr bwMode="auto">
          <a:xfrm>
            <a:off x="254000" y="1894221"/>
            <a:ext cx="8610600" cy="30695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80000"/>
              </a:lnSpc>
            </a:pPr>
            <a:r>
              <a:rPr lang="en-US" b="0" dirty="0" smtClean="0"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Teen" pitchFamily="2" charset="0"/>
              </a:rPr>
              <a:t>James </a:t>
            </a:r>
            <a:r>
              <a:rPr lang="en-US" b="0" dirty="0" smtClean="0"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Teen" pitchFamily="2" charset="0"/>
              </a:rPr>
              <a:t>1:17</a:t>
            </a:r>
            <a:r>
              <a:rPr lang="en-US" b="0" dirty="0" smtClean="0">
                <a:solidFill>
                  <a:schemeClr val="folHlink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Teen" pitchFamily="2" charset="0"/>
              </a:rPr>
              <a:t/>
            </a:r>
            <a:br>
              <a:rPr lang="en-US" b="0" dirty="0" smtClean="0">
                <a:solidFill>
                  <a:schemeClr val="folHlink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Teen" pitchFamily="2" charset="0"/>
              </a:rPr>
            </a:b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Every good gift and every perfect gift is from above, and cometh down from the Father of lights, with whom is no variableness, neither shadow of turning. </a:t>
            </a:r>
            <a:endParaRPr lang="en-US" b="0" dirty="0" smtClean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Tee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4174341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utoUpdateAnimBg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0" y="2001494"/>
            <a:ext cx="9144000" cy="29227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68000"/>
              </a:lnSpc>
              <a:spcAft>
                <a:spcPts val="1200"/>
              </a:spcAft>
            </a:pPr>
            <a:r>
              <a:rPr lang="en-US" sz="8800" dirty="0" smtClean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Calibri" pitchFamily="34" charset="0"/>
                <a:cs typeface="Calibri" pitchFamily="34" charset="0"/>
              </a:rPr>
              <a:t>Every good thing</a:t>
            </a:r>
            <a:br>
              <a:rPr lang="en-US" sz="8800" dirty="0" smtClean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Calibri" pitchFamily="34" charset="0"/>
                <a:cs typeface="Calibri" pitchFamily="34" charset="0"/>
              </a:rPr>
            </a:br>
            <a:r>
              <a:rPr lang="en-US" sz="8800" dirty="0" smtClean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Calibri" pitchFamily="34" charset="0"/>
                <a:cs typeface="Calibri" pitchFamily="34" charset="0"/>
              </a:rPr>
              <a:t>in your life comes from God!</a:t>
            </a:r>
            <a:endParaRPr lang="en-US" sz="8800" dirty="0">
              <a:ln>
                <a:solidFill>
                  <a:schemeClr val="tx1"/>
                </a:solidFill>
              </a:ln>
              <a:solidFill>
                <a:schemeClr val="bg1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algn="l" rotWithShape="0">
                  <a:schemeClr val="tx1">
                    <a:alpha val="75000"/>
                  </a:schemeClr>
                </a:outerShdw>
              </a:effectLst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9958234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0" y="1967606"/>
            <a:ext cx="9144000" cy="29227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68000"/>
              </a:lnSpc>
              <a:spcAft>
                <a:spcPts val="1200"/>
              </a:spcAft>
            </a:pPr>
            <a:r>
              <a:rPr lang="en-US" sz="8800" dirty="0" smtClean="0">
                <a:ln>
                  <a:solidFill>
                    <a:schemeClr val="tx1"/>
                  </a:solidFill>
                </a:ln>
                <a:solidFill>
                  <a:srgbClr val="FFFF99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Calibri" pitchFamily="34" charset="0"/>
                <a:cs typeface="Calibri" pitchFamily="34" charset="0"/>
              </a:rPr>
              <a:t>God is good,</a:t>
            </a:r>
            <a:br>
              <a:rPr lang="en-US" sz="8800" dirty="0" smtClean="0">
                <a:ln>
                  <a:solidFill>
                    <a:schemeClr val="tx1"/>
                  </a:solidFill>
                </a:ln>
                <a:solidFill>
                  <a:srgbClr val="FFFF99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Calibri" pitchFamily="34" charset="0"/>
                <a:cs typeface="Calibri" pitchFamily="34" charset="0"/>
              </a:rPr>
            </a:br>
            <a:r>
              <a:rPr lang="en-US" sz="8800" dirty="0" smtClean="0">
                <a:ln>
                  <a:solidFill>
                    <a:schemeClr val="tx1"/>
                  </a:solidFill>
                </a:ln>
                <a:solidFill>
                  <a:srgbClr val="FFFF99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Calibri" pitchFamily="34" charset="0"/>
                <a:cs typeface="Calibri" pitchFamily="34" charset="0"/>
              </a:rPr>
              <a:t>and God is good</a:t>
            </a:r>
            <a:br>
              <a:rPr lang="en-US" sz="8800" dirty="0" smtClean="0">
                <a:ln>
                  <a:solidFill>
                    <a:schemeClr val="tx1"/>
                  </a:solidFill>
                </a:ln>
                <a:solidFill>
                  <a:srgbClr val="FFFF99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Calibri" pitchFamily="34" charset="0"/>
                <a:cs typeface="Calibri" pitchFamily="34" charset="0"/>
              </a:rPr>
            </a:br>
            <a:r>
              <a:rPr lang="en-US" sz="8800" dirty="0" smtClean="0">
                <a:ln>
                  <a:solidFill>
                    <a:schemeClr val="tx1"/>
                  </a:solidFill>
                </a:ln>
                <a:solidFill>
                  <a:srgbClr val="99FFCC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Calibri" pitchFamily="34" charset="0"/>
                <a:cs typeface="Calibri" pitchFamily="34" charset="0"/>
              </a:rPr>
              <a:t>ALL THE TIME…</a:t>
            </a:r>
            <a:endParaRPr lang="en-US" sz="8800" dirty="0">
              <a:ln>
                <a:solidFill>
                  <a:schemeClr val="tx1"/>
                </a:solidFill>
              </a:ln>
              <a:solidFill>
                <a:srgbClr val="99FFCC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algn="l" rotWithShape="0">
                  <a:schemeClr val="tx1">
                    <a:alpha val="75000"/>
                  </a:schemeClr>
                </a:outerShdw>
              </a:effectLst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404675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0" y="2001494"/>
            <a:ext cx="9144000" cy="29227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68000"/>
              </a:lnSpc>
              <a:spcAft>
                <a:spcPts val="1200"/>
              </a:spcAft>
            </a:pPr>
            <a:r>
              <a:rPr lang="en-US" sz="8800" dirty="0" smtClean="0">
                <a:ln>
                  <a:solidFill>
                    <a:schemeClr val="tx1"/>
                  </a:solidFill>
                </a:ln>
                <a:solidFill>
                  <a:srgbClr val="FFFF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Calibri" pitchFamily="34" charset="0"/>
                <a:cs typeface="Calibri" pitchFamily="34" charset="0"/>
              </a:rPr>
              <a:t>…Regardless Of Your Pain And Suffering!</a:t>
            </a:r>
            <a:endParaRPr lang="en-US" sz="8800" dirty="0">
              <a:ln>
                <a:solidFill>
                  <a:schemeClr val="tx1"/>
                </a:solidFill>
              </a:ln>
              <a:solidFill>
                <a:srgbClr val="FFFF00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algn="l" rotWithShape="0">
                  <a:schemeClr val="tx1">
                    <a:alpha val="75000"/>
                  </a:schemeClr>
                </a:outerShdw>
              </a:effectLst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649892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ChangeArrowheads="1"/>
          </p:cNvSpPr>
          <p:nvPr/>
        </p:nvSpPr>
        <p:spPr bwMode="auto">
          <a:xfrm>
            <a:off x="203200" y="2384084"/>
            <a:ext cx="8763000" cy="2089832"/>
          </a:xfrm>
          <a:prstGeom prst="rect">
            <a:avLst/>
          </a:prstGeom>
          <a:solidFill>
            <a:schemeClr val="tx1">
              <a:alpha val="60000"/>
            </a:schemeClr>
          </a:solidFill>
          <a:ln w="9525" cap="rnd">
            <a:noFill/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" name="Text Box 5"/>
          <p:cNvSpPr txBox="1">
            <a:spLocks noChangeArrowheads="1"/>
          </p:cNvSpPr>
          <p:nvPr/>
        </p:nvSpPr>
        <p:spPr bwMode="auto">
          <a:xfrm>
            <a:off x="254000" y="2386664"/>
            <a:ext cx="8610600" cy="20846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80000"/>
              </a:lnSpc>
            </a:pPr>
            <a:r>
              <a:rPr lang="en-US" b="0" dirty="0" smtClean="0"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Teen" pitchFamily="2" charset="0"/>
              </a:rPr>
              <a:t>James </a:t>
            </a:r>
            <a:r>
              <a:rPr lang="en-US" b="0" dirty="0" smtClean="0"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Teen" pitchFamily="2" charset="0"/>
              </a:rPr>
              <a:t>1:18</a:t>
            </a:r>
            <a:r>
              <a:rPr lang="en-US" b="0" dirty="0" smtClean="0">
                <a:solidFill>
                  <a:schemeClr val="folHlink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Teen" pitchFamily="2" charset="0"/>
              </a:rPr>
              <a:t/>
            </a:r>
            <a:br>
              <a:rPr lang="en-US" b="0" dirty="0" smtClean="0">
                <a:solidFill>
                  <a:schemeClr val="folHlink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Teen" pitchFamily="2" charset="0"/>
              </a:rPr>
            </a:br>
            <a:r>
              <a:rPr lang="en-US" b="0" dirty="0" smtClean="0">
                <a:solidFill>
                  <a:schemeClr val="bg1"/>
                </a:solidFill>
                <a:latin typeface="Teen" pitchFamily="2" charset="0"/>
              </a:rPr>
              <a:t>Of His </a:t>
            </a: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own will begat </a:t>
            </a:r>
            <a:r>
              <a:rPr lang="en-US" b="0" dirty="0" smtClean="0">
                <a:solidFill>
                  <a:schemeClr val="bg1"/>
                </a:solidFill>
                <a:latin typeface="Teen" pitchFamily="2" charset="0"/>
              </a:rPr>
              <a:t>He </a:t>
            </a: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us with the word of truth, that we should be a kind of </a:t>
            </a:r>
            <a:r>
              <a:rPr lang="en-US" b="0" dirty="0" err="1">
                <a:solidFill>
                  <a:schemeClr val="bg1"/>
                </a:solidFill>
                <a:latin typeface="Teen" pitchFamily="2" charset="0"/>
              </a:rPr>
              <a:t>firstfruits</a:t>
            </a: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 of </a:t>
            </a:r>
            <a:r>
              <a:rPr lang="en-US" b="0" dirty="0" smtClean="0">
                <a:solidFill>
                  <a:schemeClr val="bg1"/>
                </a:solidFill>
                <a:latin typeface="Teen" pitchFamily="2" charset="0"/>
              </a:rPr>
              <a:t>His </a:t>
            </a: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creatures.</a:t>
            </a:r>
            <a:endParaRPr lang="en-US" b="0" dirty="0" smtClean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Tee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8463696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utoUpdateAnimBg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0" y="1541048"/>
            <a:ext cx="9144000" cy="37759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68000"/>
              </a:lnSpc>
              <a:spcAft>
                <a:spcPts val="1200"/>
              </a:spcAft>
            </a:pPr>
            <a:r>
              <a:rPr lang="en-US" sz="8800" dirty="0" smtClean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Calibri" pitchFamily="34" charset="0"/>
                <a:cs typeface="Calibri" pitchFamily="34" charset="0"/>
              </a:rPr>
              <a:t>God’s greatest</a:t>
            </a:r>
            <a:br>
              <a:rPr lang="en-US" sz="8800" dirty="0" smtClean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Calibri" pitchFamily="34" charset="0"/>
                <a:cs typeface="Calibri" pitchFamily="34" charset="0"/>
              </a:rPr>
            </a:br>
            <a:r>
              <a:rPr lang="en-US" sz="8800" dirty="0" smtClean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Calibri" pitchFamily="34" charset="0"/>
                <a:cs typeface="Calibri" pitchFamily="34" charset="0"/>
              </a:rPr>
              <a:t>gift is salvation through His Son Jesus Christ</a:t>
            </a:r>
            <a:endParaRPr lang="en-US" sz="8800" dirty="0">
              <a:ln>
                <a:solidFill>
                  <a:schemeClr val="tx1"/>
                </a:solidFill>
              </a:ln>
              <a:solidFill>
                <a:schemeClr val="bg1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algn="l" rotWithShape="0">
                  <a:schemeClr val="tx1">
                    <a:alpha val="75000"/>
                  </a:schemeClr>
                </a:outerShdw>
              </a:effectLst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5304567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0" y="1967606"/>
            <a:ext cx="9144000" cy="28550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68000"/>
              </a:lnSpc>
              <a:spcAft>
                <a:spcPts val="1200"/>
              </a:spcAft>
            </a:pPr>
            <a:r>
              <a:rPr lang="en-US" sz="8800" dirty="0" smtClean="0">
                <a:ln>
                  <a:solidFill>
                    <a:schemeClr val="tx1"/>
                  </a:solidFill>
                </a:ln>
                <a:solidFill>
                  <a:srgbClr val="FFFF99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Calibri" pitchFamily="34" charset="0"/>
                <a:cs typeface="Calibri" pitchFamily="34" charset="0"/>
              </a:rPr>
              <a:t>It was God’s Will for Jesus to be</a:t>
            </a:r>
            <a:br>
              <a:rPr lang="en-US" sz="8800" dirty="0" smtClean="0">
                <a:ln>
                  <a:solidFill>
                    <a:schemeClr val="tx1"/>
                  </a:solidFill>
                </a:ln>
                <a:solidFill>
                  <a:srgbClr val="FFFF99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Calibri" pitchFamily="34" charset="0"/>
                <a:cs typeface="Calibri" pitchFamily="34" charset="0"/>
              </a:rPr>
            </a:br>
            <a:r>
              <a:rPr lang="en-US" sz="8800" dirty="0" smtClean="0">
                <a:ln>
                  <a:solidFill>
                    <a:schemeClr val="tx1"/>
                  </a:solidFill>
                </a:ln>
                <a:solidFill>
                  <a:srgbClr val="FFFF99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Calibri" pitchFamily="34" charset="0"/>
                <a:cs typeface="Calibri" pitchFamily="34" charset="0"/>
              </a:rPr>
              <a:t>our Sacrifice</a:t>
            </a:r>
            <a:endParaRPr lang="en-US" sz="8800" dirty="0">
              <a:ln>
                <a:solidFill>
                  <a:schemeClr val="tx1"/>
                </a:solidFill>
              </a:ln>
              <a:solidFill>
                <a:srgbClr val="99FFCC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algn="l" rotWithShape="0">
                  <a:schemeClr val="tx1">
                    <a:alpha val="75000"/>
                  </a:schemeClr>
                </a:outerShdw>
              </a:effectLst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0425938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0" y="1337787"/>
            <a:ext cx="9144000" cy="41824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68000"/>
              </a:lnSpc>
              <a:spcAft>
                <a:spcPts val="1200"/>
              </a:spcAft>
            </a:pPr>
            <a:r>
              <a:rPr lang="en-US" sz="8000" dirty="0" smtClean="0">
                <a:ln>
                  <a:solidFill>
                    <a:schemeClr val="tx1"/>
                  </a:solidFill>
                </a:ln>
                <a:solidFill>
                  <a:srgbClr val="FFFF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Calibri" pitchFamily="34" charset="0"/>
                <a:cs typeface="Calibri" pitchFamily="34" charset="0"/>
              </a:rPr>
              <a:t>God wants us to have fellowshi</a:t>
            </a:r>
            <a:r>
              <a:rPr lang="en-US" sz="8000" dirty="0" smtClean="0">
                <a:ln>
                  <a:solidFill>
                    <a:schemeClr val="tx1"/>
                  </a:solidFill>
                </a:ln>
                <a:solidFill>
                  <a:srgbClr val="FFFF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Calibri" pitchFamily="34" charset="0"/>
                <a:cs typeface="Calibri" pitchFamily="34" charset="0"/>
              </a:rPr>
              <a:t>p and a relationship with Him now and forever</a:t>
            </a:r>
            <a:br>
              <a:rPr lang="en-US" sz="8000" dirty="0" smtClean="0">
                <a:ln>
                  <a:solidFill>
                    <a:schemeClr val="tx1"/>
                  </a:solidFill>
                </a:ln>
                <a:solidFill>
                  <a:srgbClr val="FFFF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Calibri" pitchFamily="34" charset="0"/>
                <a:cs typeface="Calibri" pitchFamily="34" charset="0"/>
              </a:rPr>
            </a:br>
            <a:r>
              <a:rPr lang="en-US" sz="6000" b="0" dirty="0" smtClean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Calibri" pitchFamily="34" charset="0"/>
                <a:cs typeface="Calibri" pitchFamily="34" charset="0"/>
              </a:rPr>
              <a:t>(so He made it possible)</a:t>
            </a:r>
            <a:endParaRPr lang="en-US" sz="6000" b="0" dirty="0">
              <a:ln>
                <a:solidFill>
                  <a:schemeClr val="tx1"/>
                </a:solidFill>
              </a:ln>
              <a:solidFill>
                <a:schemeClr val="bg1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algn="l" rotWithShape="0">
                  <a:schemeClr val="tx1">
                    <a:alpha val="75000"/>
                  </a:schemeClr>
                </a:outerShdw>
              </a:effectLst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0570338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0" y="1484089"/>
            <a:ext cx="9144000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1200"/>
              </a:spcAft>
            </a:pPr>
            <a:r>
              <a:rPr lang="en-US" sz="16600" dirty="0" smtClean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♪♫♩♬</a:t>
            </a:r>
            <a:endParaRPr lang="en-US" sz="16600" dirty="0">
              <a:ln>
                <a:solidFill>
                  <a:schemeClr val="tx1"/>
                </a:solidFill>
              </a:ln>
              <a:solidFill>
                <a:schemeClr val="bg1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-68580" y="3590126"/>
            <a:ext cx="91440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1200"/>
              </a:spcAft>
            </a:pPr>
            <a:r>
              <a:rPr lang="en-US" sz="4400" b="0" dirty="0" smtClean="0">
                <a:ln>
                  <a:solidFill>
                    <a:schemeClr val="tx1"/>
                  </a:solidFill>
                </a:ln>
                <a:solidFill>
                  <a:srgbClr val="FFFF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Calibri" pitchFamily="34" charset="0"/>
                <a:cs typeface="Calibri" pitchFamily="34" charset="0"/>
              </a:rPr>
              <a:t>James 1:18-19 &amp; 22</a:t>
            </a:r>
            <a:endParaRPr lang="en-US" sz="3200" b="0" dirty="0">
              <a:ln>
                <a:solidFill>
                  <a:schemeClr val="tx1"/>
                </a:solidFill>
              </a:ln>
              <a:solidFill>
                <a:schemeClr val="bg1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algn="l" rotWithShape="0">
                  <a:schemeClr val="tx1">
                    <a:alpha val="75000"/>
                  </a:schemeClr>
                </a:outerShdw>
              </a:effectLst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6610870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203200" y="1891642"/>
            <a:ext cx="8763000" cy="3074717"/>
          </a:xfrm>
          <a:prstGeom prst="rect">
            <a:avLst/>
          </a:prstGeom>
          <a:solidFill>
            <a:schemeClr val="tx1">
              <a:alpha val="60000"/>
            </a:schemeClr>
          </a:solidFill>
          <a:ln w="9525" cap="rnd">
            <a:noFill/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" name="Text Box 5"/>
          <p:cNvSpPr txBox="1">
            <a:spLocks noChangeArrowheads="1"/>
          </p:cNvSpPr>
          <p:nvPr/>
        </p:nvSpPr>
        <p:spPr bwMode="auto">
          <a:xfrm>
            <a:off x="254000" y="1894221"/>
            <a:ext cx="8610600" cy="30695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80000"/>
              </a:lnSpc>
            </a:pPr>
            <a:r>
              <a:rPr lang="en-US" b="0" dirty="0" smtClean="0"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Teen" pitchFamily="2" charset="0"/>
              </a:rPr>
              <a:t>James </a:t>
            </a:r>
            <a:r>
              <a:rPr lang="en-US" b="0" dirty="0" smtClean="0"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Teen" pitchFamily="2" charset="0"/>
              </a:rPr>
              <a:t>1:19-20</a:t>
            </a:r>
            <a:r>
              <a:rPr lang="en-US" b="0" dirty="0" smtClean="0">
                <a:solidFill>
                  <a:schemeClr val="folHlink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Teen" pitchFamily="2" charset="0"/>
              </a:rPr>
              <a:t/>
            </a:r>
            <a:br>
              <a:rPr lang="en-US" b="0" dirty="0" smtClean="0">
                <a:solidFill>
                  <a:schemeClr val="folHlink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Teen" pitchFamily="2" charset="0"/>
              </a:rPr>
            </a:br>
            <a:r>
              <a:rPr lang="en-US" b="0" baseline="30000" dirty="0" smtClean="0">
                <a:solidFill>
                  <a:srgbClr val="FFFF00"/>
                </a:solidFill>
                <a:latin typeface="Teen" pitchFamily="2" charset="0"/>
              </a:rPr>
              <a:t>19</a:t>
            </a:r>
            <a:r>
              <a:rPr lang="en-US" b="0" baseline="30000" dirty="0" smtClean="0">
                <a:solidFill>
                  <a:schemeClr val="bg1"/>
                </a:solidFill>
                <a:latin typeface="Teen" pitchFamily="2" charset="0"/>
              </a:rPr>
              <a:t> </a:t>
            </a:r>
            <a:r>
              <a:rPr lang="en-US" b="0" dirty="0" smtClean="0">
                <a:solidFill>
                  <a:schemeClr val="bg1"/>
                </a:solidFill>
                <a:latin typeface="Teen" pitchFamily="2" charset="0"/>
              </a:rPr>
              <a:t>Wherefore</a:t>
            </a: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, my beloved brethren, let every man be swift to hear, slow to speak, slow to wrath: </a:t>
            </a:r>
          </a:p>
          <a:p>
            <a:pPr>
              <a:lnSpc>
                <a:spcPct val="80000"/>
              </a:lnSpc>
            </a:pPr>
            <a:r>
              <a:rPr lang="en-US" b="0" baseline="30000" dirty="0" smtClean="0">
                <a:solidFill>
                  <a:srgbClr val="FFFF00"/>
                </a:solidFill>
                <a:latin typeface="Teen" pitchFamily="2" charset="0"/>
              </a:rPr>
              <a:t>20</a:t>
            </a:r>
            <a:r>
              <a:rPr lang="en-US" b="0" baseline="30000" dirty="0" smtClean="0">
                <a:solidFill>
                  <a:schemeClr val="bg1"/>
                </a:solidFill>
                <a:latin typeface="Teen" pitchFamily="2" charset="0"/>
              </a:rPr>
              <a:t> </a:t>
            </a:r>
            <a:r>
              <a:rPr lang="en-US" b="0" dirty="0" smtClean="0">
                <a:solidFill>
                  <a:schemeClr val="bg1"/>
                </a:solidFill>
                <a:latin typeface="Teen" pitchFamily="2" charset="0"/>
              </a:rPr>
              <a:t>For </a:t>
            </a: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the wrath of man </a:t>
            </a:r>
            <a:r>
              <a:rPr lang="en-US" b="0" dirty="0" err="1">
                <a:solidFill>
                  <a:schemeClr val="bg1"/>
                </a:solidFill>
                <a:latin typeface="Teen" pitchFamily="2" charset="0"/>
              </a:rPr>
              <a:t>worketh</a:t>
            </a: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 not the righteousness of God. </a:t>
            </a:r>
          </a:p>
        </p:txBody>
      </p:sp>
    </p:spTree>
    <p:extLst>
      <p:ext uri="{BB962C8B-B14F-4D97-AF65-F5344CB8AC3E}">
        <p14:creationId xmlns:p14="http://schemas.microsoft.com/office/powerpoint/2010/main" val="267536881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utoUpdateAnimBg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1551482" y="1641425"/>
            <a:ext cx="759251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en-US" sz="4800" b="0" dirty="0" smtClean="0">
                <a:ln>
                  <a:solidFill>
                    <a:schemeClr val="tx1"/>
                  </a:solidFill>
                </a:ln>
                <a:solidFill>
                  <a:srgbClr val="FFFF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Calibri" pitchFamily="34" charset="0"/>
                <a:cs typeface="Calibri" pitchFamily="34" charset="0"/>
              </a:rPr>
              <a:t>Start Listening</a:t>
            </a:r>
            <a:endParaRPr lang="en-US" sz="3600" b="0" dirty="0">
              <a:ln>
                <a:solidFill>
                  <a:schemeClr val="tx1"/>
                </a:solidFill>
              </a:ln>
              <a:solidFill>
                <a:schemeClr val="bg1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algn="l" rotWithShape="0">
                  <a:schemeClr val="tx1">
                    <a:alpha val="75000"/>
                  </a:schemeClr>
                </a:outerShdw>
              </a:effectLst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551482" y="3180400"/>
            <a:ext cx="759251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en-US" sz="4800" b="0" dirty="0" smtClean="0">
                <a:ln>
                  <a:solidFill>
                    <a:schemeClr val="tx1"/>
                  </a:solidFill>
                </a:ln>
                <a:solidFill>
                  <a:srgbClr val="FFFF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Calibri" pitchFamily="34" charset="0"/>
                <a:cs typeface="Calibri" pitchFamily="34" charset="0"/>
              </a:rPr>
              <a:t>Stop Talking</a:t>
            </a:r>
            <a:endParaRPr lang="en-US" sz="3600" b="0" dirty="0">
              <a:ln>
                <a:solidFill>
                  <a:schemeClr val="tx1"/>
                </a:solidFill>
              </a:ln>
              <a:solidFill>
                <a:schemeClr val="bg1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algn="l" rotWithShape="0">
                  <a:schemeClr val="tx1">
                    <a:alpha val="75000"/>
                  </a:schemeClr>
                </a:outerShdw>
              </a:effectLst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551482" y="4666910"/>
            <a:ext cx="759251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en-US" sz="4800" b="0" dirty="0" smtClean="0">
                <a:ln>
                  <a:solidFill>
                    <a:schemeClr val="tx1"/>
                  </a:solidFill>
                </a:ln>
                <a:solidFill>
                  <a:srgbClr val="FFFF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Calibri" pitchFamily="34" charset="0"/>
                <a:cs typeface="Calibri" pitchFamily="34" charset="0"/>
              </a:rPr>
              <a:t>Stop Blaming</a:t>
            </a:r>
            <a:endParaRPr lang="en-US" sz="3600" b="0" dirty="0">
              <a:ln>
                <a:solidFill>
                  <a:schemeClr val="tx1"/>
                </a:solidFill>
              </a:ln>
              <a:solidFill>
                <a:schemeClr val="bg1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algn="l" rotWithShape="0">
                  <a:schemeClr val="tx1">
                    <a:alpha val="75000"/>
                  </a:schemeClr>
                </a:outerShdw>
              </a:effectLst>
              <a:latin typeface="Calibri" pitchFamily="34" charset="0"/>
              <a:cs typeface="Calibri" pitchFamily="34" charset="0"/>
            </a:endParaRPr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1214202" y="4381454"/>
            <a:ext cx="7929797" cy="160495"/>
          </a:xfrm>
          <a:prstGeom prst="rect">
            <a:avLst/>
          </a:prstGeom>
          <a:solidFill>
            <a:schemeClr val="bg1"/>
          </a:solidFill>
          <a:ln w="9525" cap="rnd">
            <a:noFill/>
            <a:prstDash val="sysDot"/>
            <a:miter lim="800000"/>
            <a:headEnd/>
            <a:tailEnd/>
          </a:ln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  <p:txBody>
          <a:bodyPr wrap="none" anchor="ctr"/>
          <a:lstStyle/>
          <a:p>
            <a:endParaRPr lang="en-US" sz="6000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214202" y="2894380"/>
            <a:ext cx="7929797" cy="160495"/>
          </a:xfrm>
          <a:prstGeom prst="rect">
            <a:avLst/>
          </a:prstGeom>
          <a:solidFill>
            <a:schemeClr val="bg1"/>
          </a:solidFill>
          <a:ln w="9525" cap="rnd">
            <a:noFill/>
            <a:prstDash val="sysDot"/>
            <a:miter lim="800000"/>
            <a:headEnd/>
            <a:tailEnd/>
          </a:ln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  <p:txBody>
          <a:bodyPr wrap="none" anchor="ctr"/>
          <a:lstStyle/>
          <a:p>
            <a:endParaRPr lang="en-US" sz="6000"/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1214202" y="1332918"/>
            <a:ext cx="7929797" cy="160495"/>
          </a:xfrm>
          <a:prstGeom prst="rect">
            <a:avLst/>
          </a:prstGeom>
          <a:solidFill>
            <a:schemeClr val="bg1"/>
          </a:solidFill>
          <a:ln w="9525" cap="rnd">
            <a:noFill/>
            <a:prstDash val="sysDot"/>
            <a:miter lim="800000"/>
            <a:headEnd/>
            <a:tailEnd/>
          </a:ln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  <p:txBody>
          <a:bodyPr wrap="none" anchor="ctr"/>
          <a:lstStyle/>
          <a:p>
            <a:endParaRPr lang="en-US" sz="6000"/>
          </a:p>
        </p:txBody>
      </p:sp>
      <p:sp>
        <p:nvSpPr>
          <p:cNvPr id="4" name="TextBox 3"/>
          <p:cNvSpPr txBox="1"/>
          <p:nvPr/>
        </p:nvSpPr>
        <p:spPr>
          <a:xfrm>
            <a:off x="541020" y="840784"/>
            <a:ext cx="860298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57250" indent="-857250">
              <a:spcAft>
                <a:spcPts val="1200"/>
              </a:spcAft>
              <a:buClr>
                <a:srgbClr val="99FFCC"/>
              </a:buClr>
              <a:buFont typeface="Wingdings" pitchFamily="2" charset="2"/>
              <a:buChar char="v"/>
            </a:pPr>
            <a:r>
              <a:rPr lang="en-US" sz="7200" spc="-150" dirty="0" smtClean="0">
                <a:ln>
                  <a:solidFill>
                    <a:schemeClr val="tx1"/>
                  </a:solidFill>
                </a:ln>
                <a:solidFill>
                  <a:srgbClr val="A7FFE2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Calibri" pitchFamily="34" charset="0"/>
                <a:cs typeface="Calibri" pitchFamily="34" charset="0"/>
              </a:rPr>
              <a:t>Be Swift To Hear</a:t>
            </a:r>
            <a:endParaRPr lang="en-US" sz="7200" spc="-150" dirty="0">
              <a:ln>
                <a:solidFill>
                  <a:schemeClr val="tx1"/>
                </a:solidFill>
              </a:ln>
              <a:solidFill>
                <a:srgbClr val="A7FFE2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algn="l" rotWithShape="0">
                  <a:schemeClr val="tx1">
                    <a:alpha val="75000"/>
                  </a:schemeClr>
                </a:outerShdw>
              </a:effectLst>
              <a:latin typeface="Calibri" pitchFamily="34" charset="0"/>
              <a:cs typeface="Calibri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41020" y="2598259"/>
            <a:ext cx="8602980" cy="10008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57250" indent="-857250">
              <a:lnSpc>
                <a:spcPct val="80000"/>
              </a:lnSpc>
              <a:spcAft>
                <a:spcPts val="1200"/>
              </a:spcAft>
              <a:buClr>
                <a:srgbClr val="99FFCC"/>
              </a:buClr>
              <a:buFont typeface="Wingdings" pitchFamily="2" charset="2"/>
              <a:buChar char="v"/>
            </a:pPr>
            <a:r>
              <a:rPr lang="en-US" sz="7200" spc="-150" dirty="0" smtClean="0">
                <a:ln>
                  <a:solidFill>
                    <a:schemeClr val="tx1"/>
                  </a:solidFill>
                </a:ln>
                <a:solidFill>
                  <a:srgbClr val="FFFF99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Calibri" pitchFamily="34" charset="0"/>
                <a:cs typeface="Calibri" pitchFamily="34" charset="0"/>
              </a:rPr>
              <a:t>Be Slow To Speak</a:t>
            </a:r>
            <a:endParaRPr lang="en-US" sz="7200" spc="-150" dirty="0">
              <a:ln>
                <a:solidFill>
                  <a:schemeClr val="tx1"/>
                </a:solidFill>
              </a:ln>
              <a:solidFill>
                <a:srgbClr val="FFFF99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algn="l" rotWithShape="0">
                  <a:schemeClr val="tx1">
                    <a:alpha val="75000"/>
                  </a:schemeClr>
                </a:outerShdw>
              </a:effectLst>
              <a:latin typeface="Calibri" pitchFamily="34" charset="0"/>
              <a:cs typeface="Calibri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41020" y="3895359"/>
            <a:ext cx="860298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57250" indent="-857250">
              <a:spcAft>
                <a:spcPts val="1200"/>
              </a:spcAft>
              <a:buClr>
                <a:srgbClr val="99FFCC"/>
              </a:buClr>
              <a:buFont typeface="Wingdings" pitchFamily="2" charset="2"/>
              <a:buChar char="v"/>
            </a:pPr>
            <a:r>
              <a:rPr lang="en-US" sz="7200" spc="-150" dirty="0" smtClean="0">
                <a:ln>
                  <a:solidFill>
                    <a:schemeClr val="tx1"/>
                  </a:solidFill>
                </a:ln>
                <a:solidFill>
                  <a:srgbClr val="A7FFE2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Calibri" pitchFamily="34" charset="0"/>
                <a:cs typeface="Calibri" pitchFamily="34" charset="0"/>
              </a:rPr>
              <a:t>Be Slow To Wrath</a:t>
            </a:r>
            <a:endParaRPr lang="en-US" sz="7200" spc="-150" dirty="0">
              <a:ln>
                <a:solidFill>
                  <a:schemeClr val="tx1"/>
                </a:solidFill>
              </a:ln>
              <a:solidFill>
                <a:srgbClr val="A7FFE2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algn="l" rotWithShape="0">
                  <a:schemeClr val="tx1">
                    <a:alpha val="75000"/>
                  </a:schemeClr>
                </a:outerShdw>
              </a:effectLst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3515414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  <p:bldP spid="9" grpId="0" animBg="1"/>
      <p:bldP spid="8" grpId="0" animBg="1"/>
      <p:bldP spid="3" grpId="0" animBg="1"/>
      <p:bldP spid="4" grpId="0"/>
      <p:bldP spid="5" grpId="0"/>
      <p:bldP spid="7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 rot="20950332">
            <a:off x="-147820" y="1711404"/>
            <a:ext cx="9306539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1200"/>
              </a:spcAft>
            </a:pPr>
            <a:r>
              <a:rPr lang="en-US" sz="13000" b="0" spc="-150" dirty="0" smtClean="0">
                <a:ln>
                  <a:solidFill>
                    <a:schemeClr val="tx1"/>
                  </a:solidFill>
                </a:ln>
                <a:solidFill>
                  <a:srgbClr val="FFFF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YouMurderer BB" pitchFamily="2" charset="0"/>
              </a:rPr>
              <a:t>Real Faith Listens</a:t>
            </a:r>
            <a:endParaRPr lang="en-US" sz="13000" b="0" spc="-150" dirty="0">
              <a:ln>
                <a:solidFill>
                  <a:schemeClr val="tx1"/>
                </a:solidFill>
              </a:ln>
              <a:solidFill>
                <a:srgbClr val="FFFF00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algn="l" rotWithShape="0">
                  <a:schemeClr val="tx1">
                    <a:alpha val="75000"/>
                  </a:schemeClr>
                </a:outerShdw>
              </a:effectLst>
              <a:latin typeface="YouMurderer BB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-23403" y="2142567"/>
            <a:ext cx="9190806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1200"/>
              </a:spcAft>
            </a:pPr>
            <a:r>
              <a:rPr lang="en-US" sz="13000" b="0" dirty="0" smtClean="0">
                <a:ln>
                  <a:solidFill>
                    <a:schemeClr val="tx1"/>
                  </a:solidFill>
                </a:ln>
                <a:solidFill>
                  <a:srgbClr val="CCFF99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YouMurderer BB" pitchFamily="2" charset="0"/>
              </a:rPr>
              <a:t>Real Faith Learns</a:t>
            </a:r>
            <a:endParaRPr lang="en-US" sz="13000" b="0" dirty="0">
              <a:ln>
                <a:solidFill>
                  <a:schemeClr val="tx1"/>
                </a:solidFill>
              </a:ln>
              <a:solidFill>
                <a:srgbClr val="CCFF99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algn="l" rotWithShape="0">
                  <a:schemeClr val="tx1">
                    <a:alpha val="75000"/>
                  </a:schemeClr>
                </a:outerShdw>
              </a:effectLst>
              <a:latin typeface="YouMurderer BB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 rot="637685">
            <a:off x="4614" y="2622047"/>
            <a:ext cx="9134768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1200"/>
              </a:spcAft>
            </a:pPr>
            <a:r>
              <a:rPr lang="en-US" sz="13000" b="0" dirty="0" smtClean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YouMurderer BB" pitchFamily="2" charset="0"/>
              </a:rPr>
              <a:t>Real Faith Loves!</a:t>
            </a:r>
            <a:endParaRPr lang="en-US" sz="13000" b="0" dirty="0">
              <a:ln>
                <a:solidFill>
                  <a:schemeClr val="tx1"/>
                </a:solidFill>
              </a:ln>
              <a:solidFill>
                <a:schemeClr val="bg1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algn="l" rotWithShape="0">
                  <a:schemeClr val="tx1">
                    <a:alpha val="75000"/>
                  </a:schemeClr>
                </a:outerShdw>
              </a:effectLst>
              <a:latin typeface="YouMurderer BB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2278540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137010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203200" y="1891642"/>
            <a:ext cx="8763000" cy="3074717"/>
          </a:xfrm>
          <a:prstGeom prst="rect">
            <a:avLst/>
          </a:prstGeom>
          <a:solidFill>
            <a:schemeClr val="tx1">
              <a:alpha val="60000"/>
            </a:schemeClr>
          </a:solidFill>
          <a:ln w="9525" cap="rnd">
            <a:noFill/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" name="Text Box 5"/>
          <p:cNvSpPr txBox="1">
            <a:spLocks noChangeArrowheads="1"/>
          </p:cNvSpPr>
          <p:nvPr/>
        </p:nvSpPr>
        <p:spPr bwMode="auto">
          <a:xfrm>
            <a:off x="254000" y="1894221"/>
            <a:ext cx="8610600" cy="30728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80000"/>
              </a:lnSpc>
            </a:pPr>
            <a:r>
              <a:rPr lang="en-US" b="0" dirty="0" smtClean="0"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Teen" pitchFamily="2" charset="0"/>
              </a:rPr>
              <a:t>James </a:t>
            </a:r>
            <a:r>
              <a:rPr lang="en-US" b="0" dirty="0" smtClean="0"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Teen" pitchFamily="2" charset="0"/>
              </a:rPr>
              <a:t>1:21</a:t>
            </a:r>
            <a:r>
              <a:rPr lang="en-US" b="0" dirty="0" smtClean="0">
                <a:solidFill>
                  <a:schemeClr val="folHlink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Teen" pitchFamily="2" charset="0"/>
              </a:rPr>
              <a:t/>
            </a:r>
            <a:br>
              <a:rPr lang="en-US" b="0" dirty="0" smtClean="0">
                <a:solidFill>
                  <a:schemeClr val="folHlink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Teen" pitchFamily="2" charset="0"/>
              </a:rPr>
            </a:b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Wherefore lay apart all filthiness and superfluity of naughtiness, and receive with meekness the engrafted word, which is able to save your souls. </a:t>
            </a:r>
          </a:p>
        </p:txBody>
      </p:sp>
    </p:spTree>
    <p:extLst>
      <p:ext uri="{BB962C8B-B14F-4D97-AF65-F5344CB8AC3E}">
        <p14:creationId xmlns:p14="http://schemas.microsoft.com/office/powerpoint/2010/main" val="238572923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utoUpdateAnimBg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0" y="2428053"/>
            <a:ext cx="9144000" cy="20018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68000"/>
              </a:lnSpc>
              <a:spcAft>
                <a:spcPts val="1200"/>
              </a:spcAft>
            </a:pPr>
            <a:r>
              <a:rPr lang="en-US" sz="8800" dirty="0" smtClean="0">
                <a:ln>
                  <a:solidFill>
                    <a:schemeClr val="tx1"/>
                  </a:solidFill>
                </a:ln>
                <a:solidFill>
                  <a:srgbClr val="00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Calibri" pitchFamily="34" charset="0"/>
                <a:cs typeface="Calibri" pitchFamily="34" charset="0"/>
              </a:rPr>
              <a:t>Lay aside filthiness and naughtiness!</a:t>
            </a:r>
            <a:endParaRPr lang="en-US" sz="8800" dirty="0">
              <a:ln>
                <a:solidFill>
                  <a:schemeClr val="tx1"/>
                </a:solidFill>
              </a:ln>
              <a:solidFill>
                <a:srgbClr val="00FFFF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algn="l" rotWithShape="0">
                  <a:schemeClr val="tx1">
                    <a:alpha val="75000"/>
                  </a:schemeClr>
                </a:outerShdw>
              </a:effectLst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3875399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0" y="1967606"/>
            <a:ext cx="9144000" cy="29227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68000"/>
              </a:lnSpc>
              <a:spcAft>
                <a:spcPts val="1200"/>
              </a:spcAft>
            </a:pPr>
            <a:r>
              <a:rPr lang="en-US" sz="8800" dirty="0" smtClean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Calibri" pitchFamily="34" charset="0"/>
                <a:cs typeface="Calibri" pitchFamily="34" charset="0"/>
              </a:rPr>
              <a:t>Receive humbly, the </a:t>
            </a:r>
            <a:r>
              <a:rPr lang="en-US" sz="8800" dirty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Calibri" pitchFamily="34" charset="0"/>
                <a:cs typeface="Calibri" pitchFamily="34" charset="0"/>
              </a:rPr>
              <a:t>P</a:t>
            </a:r>
            <a:r>
              <a:rPr lang="en-US" sz="8800" dirty="0" smtClean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Calibri" pitchFamily="34" charset="0"/>
                <a:cs typeface="Calibri" pitchFamily="34" charset="0"/>
              </a:rPr>
              <a:t>ure Word</a:t>
            </a:r>
            <a:br>
              <a:rPr lang="en-US" sz="8800" dirty="0" smtClean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Calibri" pitchFamily="34" charset="0"/>
                <a:cs typeface="Calibri" pitchFamily="34" charset="0"/>
              </a:rPr>
            </a:br>
            <a:r>
              <a:rPr lang="en-US" sz="8800" dirty="0" smtClean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Calibri" pitchFamily="34" charset="0"/>
                <a:cs typeface="Calibri" pitchFamily="34" charset="0"/>
              </a:rPr>
              <a:t>of God!</a:t>
            </a:r>
            <a:endParaRPr lang="en-US" sz="8800" dirty="0">
              <a:ln>
                <a:solidFill>
                  <a:schemeClr val="tx1"/>
                </a:solidFill>
              </a:ln>
              <a:solidFill>
                <a:schemeClr val="bg1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algn="l" rotWithShape="0">
                  <a:schemeClr val="tx1">
                    <a:alpha val="75000"/>
                  </a:schemeClr>
                </a:outerShdw>
              </a:effectLst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208207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389910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203200" y="729825"/>
            <a:ext cx="8763000" cy="5398351"/>
          </a:xfrm>
          <a:prstGeom prst="rect">
            <a:avLst/>
          </a:prstGeom>
          <a:solidFill>
            <a:schemeClr val="tx1">
              <a:alpha val="60000"/>
            </a:schemeClr>
          </a:solidFill>
          <a:ln w="9525" cap="rnd">
            <a:noFill/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" name="Text Box 5"/>
          <p:cNvSpPr txBox="1">
            <a:spLocks noChangeArrowheads="1"/>
          </p:cNvSpPr>
          <p:nvPr/>
        </p:nvSpPr>
        <p:spPr bwMode="auto">
          <a:xfrm>
            <a:off x="254000" y="776084"/>
            <a:ext cx="8610600" cy="53957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80000"/>
              </a:lnSpc>
            </a:pPr>
            <a:r>
              <a:rPr lang="en-US" sz="3900" b="0" dirty="0" smtClean="0"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Teen" pitchFamily="2" charset="0"/>
              </a:rPr>
              <a:t>James </a:t>
            </a:r>
            <a:r>
              <a:rPr lang="en-US" sz="3900" b="0" dirty="0" smtClean="0"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Teen" pitchFamily="2" charset="0"/>
              </a:rPr>
              <a:t>1:22-24</a:t>
            </a:r>
            <a:r>
              <a:rPr lang="en-US" sz="3900" b="0" dirty="0" smtClean="0">
                <a:solidFill>
                  <a:schemeClr val="folHlink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Teen" pitchFamily="2" charset="0"/>
              </a:rPr>
              <a:t/>
            </a:r>
            <a:br>
              <a:rPr lang="en-US" sz="3900" b="0" dirty="0" smtClean="0">
                <a:solidFill>
                  <a:schemeClr val="folHlink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Teen" pitchFamily="2" charset="0"/>
              </a:rPr>
            </a:br>
            <a:r>
              <a:rPr lang="en-US" sz="3900" b="0" baseline="30000" dirty="0" smtClean="0">
                <a:solidFill>
                  <a:srgbClr val="FFFF00"/>
                </a:solidFill>
                <a:latin typeface="Teen" pitchFamily="2" charset="0"/>
              </a:rPr>
              <a:t>22</a:t>
            </a:r>
            <a:r>
              <a:rPr lang="en-US" sz="3900" b="0" baseline="30000" dirty="0" smtClean="0">
                <a:solidFill>
                  <a:schemeClr val="bg1"/>
                </a:solidFill>
                <a:latin typeface="Teen" pitchFamily="2" charset="0"/>
              </a:rPr>
              <a:t> </a:t>
            </a:r>
            <a:r>
              <a:rPr lang="en-US" sz="3900" b="0" dirty="0" smtClean="0">
                <a:solidFill>
                  <a:schemeClr val="bg1"/>
                </a:solidFill>
                <a:latin typeface="Teen" pitchFamily="2" charset="0"/>
              </a:rPr>
              <a:t>But </a:t>
            </a:r>
            <a:r>
              <a:rPr lang="en-US" sz="3900" b="0" dirty="0">
                <a:solidFill>
                  <a:schemeClr val="bg1"/>
                </a:solidFill>
                <a:latin typeface="Teen" pitchFamily="2" charset="0"/>
              </a:rPr>
              <a:t>be ye doers of the word, and not hearers only, deceiving your own selves. </a:t>
            </a:r>
          </a:p>
          <a:p>
            <a:pPr>
              <a:lnSpc>
                <a:spcPct val="80000"/>
              </a:lnSpc>
            </a:pPr>
            <a:r>
              <a:rPr lang="en-US" sz="3900" b="0" baseline="30000" dirty="0" smtClean="0">
                <a:solidFill>
                  <a:srgbClr val="FFFF00"/>
                </a:solidFill>
                <a:latin typeface="Teen" pitchFamily="2" charset="0"/>
              </a:rPr>
              <a:t>23</a:t>
            </a:r>
            <a:r>
              <a:rPr lang="en-US" sz="3900" b="0" baseline="30000" dirty="0" smtClean="0">
                <a:solidFill>
                  <a:schemeClr val="bg1"/>
                </a:solidFill>
                <a:latin typeface="Teen" pitchFamily="2" charset="0"/>
              </a:rPr>
              <a:t> </a:t>
            </a:r>
            <a:r>
              <a:rPr lang="en-US" sz="3900" b="0" dirty="0" smtClean="0">
                <a:solidFill>
                  <a:schemeClr val="bg1"/>
                </a:solidFill>
                <a:latin typeface="Teen" pitchFamily="2" charset="0"/>
              </a:rPr>
              <a:t>For </a:t>
            </a:r>
            <a:r>
              <a:rPr lang="en-US" sz="3900" b="0" dirty="0">
                <a:solidFill>
                  <a:schemeClr val="bg1"/>
                </a:solidFill>
                <a:latin typeface="Teen" pitchFamily="2" charset="0"/>
              </a:rPr>
              <a:t>if any be a hearer of the word, and not a doer, he is like unto a man beholding his natural face in a glass: </a:t>
            </a:r>
          </a:p>
          <a:p>
            <a:pPr>
              <a:lnSpc>
                <a:spcPct val="80000"/>
              </a:lnSpc>
            </a:pPr>
            <a:r>
              <a:rPr lang="en-US" sz="3900" b="0" baseline="30000" dirty="0" smtClean="0">
                <a:solidFill>
                  <a:srgbClr val="FFFF00"/>
                </a:solidFill>
                <a:latin typeface="Teen" pitchFamily="2" charset="0"/>
              </a:rPr>
              <a:t>24</a:t>
            </a:r>
            <a:r>
              <a:rPr lang="en-US" sz="3900" b="0" baseline="30000" dirty="0" smtClean="0">
                <a:solidFill>
                  <a:schemeClr val="bg1"/>
                </a:solidFill>
                <a:latin typeface="Teen" pitchFamily="2" charset="0"/>
              </a:rPr>
              <a:t> </a:t>
            </a:r>
            <a:r>
              <a:rPr lang="en-US" sz="3900" b="0" dirty="0" smtClean="0">
                <a:solidFill>
                  <a:schemeClr val="bg1"/>
                </a:solidFill>
                <a:latin typeface="Teen" pitchFamily="2" charset="0"/>
              </a:rPr>
              <a:t>For </a:t>
            </a:r>
            <a:r>
              <a:rPr lang="en-US" sz="3900" b="0" dirty="0">
                <a:solidFill>
                  <a:schemeClr val="bg1"/>
                </a:solidFill>
                <a:latin typeface="Teen" pitchFamily="2" charset="0"/>
              </a:rPr>
              <a:t>he </a:t>
            </a:r>
            <a:r>
              <a:rPr lang="en-US" sz="3900" b="0" dirty="0" err="1">
                <a:solidFill>
                  <a:schemeClr val="bg1"/>
                </a:solidFill>
                <a:latin typeface="Teen" pitchFamily="2" charset="0"/>
              </a:rPr>
              <a:t>beholdeth</a:t>
            </a:r>
            <a:r>
              <a:rPr lang="en-US" sz="3900" b="0" dirty="0">
                <a:solidFill>
                  <a:schemeClr val="bg1"/>
                </a:solidFill>
                <a:latin typeface="Teen" pitchFamily="2" charset="0"/>
              </a:rPr>
              <a:t> himself, and </a:t>
            </a:r>
            <a:r>
              <a:rPr lang="en-US" sz="3900" b="0" dirty="0" err="1">
                <a:solidFill>
                  <a:schemeClr val="bg1"/>
                </a:solidFill>
                <a:latin typeface="Teen" pitchFamily="2" charset="0"/>
              </a:rPr>
              <a:t>goeth</a:t>
            </a:r>
            <a:r>
              <a:rPr lang="en-US" sz="3900" b="0" dirty="0">
                <a:solidFill>
                  <a:schemeClr val="bg1"/>
                </a:solidFill>
                <a:latin typeface="Teen" pitchFamily="2" charset="0"/>
              </a:rPr>
              <a:t> his way, and straightway </a:t>
            </a:r>
            <a:r>
              <a:rPr lang="en-US" sz="3900" b="0" dirty="0" err="1">
                <a:solidFill>
                  <a:schemeClr val="bg1"/>
                </a:solidFill>
                <a:latin typeface="Teen" pitchFamily="2" charset="0"/>
              </a:rPr>
              <a:t>forgetteth</a:t>
            </a:r>
            <a:r>
              <a:rPr lang="en-US" sz="3900" b="0" dirty="0">
                <a:solidFill>
                  <a:schemeClr val="bg1"/>
                </a:solidFill>
                <a:latin typeface="Teen" pitchFamily="2" charset="0"/>
              </a:rPr>
              <a:t> what manner of man he was. </a:t>
            </a:r>
          </a:p>
        </p:txBody>
      </p:sp>
    </p:spTree>
    <p:extLst>
      <p:ext uri="{BB962C8B-B14F-4D97-AF65-F5344CB8AC3E}">
        <p14:creationId xmlns:p14="http://schemas.microsoft.com/office/powerpoint/2010/main" val="404859632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utoUpdateAnimBg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299804" y="830580"/>
            <a:ext cx="8844196" cy="1257300"/>
          </a:xfrm>
          <a:prstGeom prst="rect">
            <a:avLst/>
          </a:prstGeom>
          <a:solidFill>
            <a:schemeClr val="bg1"/>
          </a:solidFill>
          <a:ln w="9525" cap="rnd">
            <a:noFill/>
            <a:prstDash val="sysDot"/>
            <a:miter lim="800000"/>
            <a:headEnd/>
            <a:tailEnd/>
          </a:ln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  <p:txBody>
          <a:bodyPr wrap="none" anchor="ctr"/>
          <a:lstStyle/>
          <a:p>
            <a:endParaRPr lang="en-US" sz="6000"/>
          </a:p>
        </p:txBody>
      </p:sp>
      <p:sp>
        <p:nvSpPr>
          <p:cNvPr id="2" name="TextBox 1"/>
          <p:cNvSpPr txBox="1"/>
          <p:nvPr/>
        </p:nvSpPr>
        <p:spPr>
          <a:xfrm>
            <a:off x="299802" y="675844"/>
            <a:ext cx="8844197" cy="19616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60000"/>
              </a:lnSpc>
              <a:spcAft>
                <a:spcPts val="1200"/>
              </a:spcAft>
            </a:pPr>
            <a:r>
              <a:rPr lang="en-US" sz="9600" dirty="0" smtClean="0">
                <a:ln>
                  <a:solidFill>
                    <a:schemeClr val="tx1"/>
                  </a:solidFill>
                </a:ln>
                <a:solidFill>
                  <a:srgbClr val="99FFCC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lue Highway Linocut" pitchFamily="2" charset="0"/>
              </a:rPr>
              <a:t>BE DOERS, NOT</a:t>
            </a:r>
            <a:br>
              <a:rPr lang="en-US" sz="9600" dirty="0" smtClean="0">
                <a:ln>
                  <a:solidFill>
                    <a:schemeClr val="tx1"/>
                  </a:solidFill>
                </a:ln>
                <a:solidFill>
                  <a:srgbClr val="99FFCC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lue Highway Linocut" pitchFamily="2" charset="0"/>
              </a:rPr>
            </a:br>
            <a:r>
              <a:rPr lang="en-US" sz="9600" dirty="0" smtClean="0">
                <a:ln>
                  <a:solidFill>
                    <a:schemeClr val="tx1"/>
                  </a:solidFill>
                </a:ln>
                <a:solidFill>
                  <a:srgbClr val="99FFCC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lue Highway Linocut" pitchFamily="2" charset="0"/>
              </a:rPr>
              <a:t>JUST HEARERS…</a:t>
            </a:r>
            <a:endParaRPr lang="en-US" sz="9600" b="0" dirty="0">
              <a:ln>
                <a:solidFill>
                  <a:schemeClr val="tx1"/>
                </a:solidFill>
              </a:ln>
              <a:solidFill>
                <a:srgbClr val="99FFCC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lue Highway Linocut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99803" y="2357975"/>
            <a:ext cx="884419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57250" indent="-857250">
              <a:spcAft>
                <a:spcPts val="1200"/>
              </a:spcAft>
              <a:buClr>
                <a:srgbClr val="99FFCC"/>
              </a:buClr>
              <a:buFont typeface="Wingdings" pitchFamily="2" charset="2"/>
              <a:buChar char="§"/>
            </a:pPr>
            <a:r>
              <a:rPr lang="en-US" sz="4800" spc="-150" dirty="0" smtClean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Calibri" pitchFamily="34" charset="0"/>
                <a:cs typeface="Calibri" pitchFamily="34" charset="0"/>
              </a:rPr>
              <a:t>Hearers only deceive themselves</a:t>
            </a:r>
            <a:endParaRPr lang="en-US" sz="4800" spc="-150" dirty="0">
              <a:ln>
                <a:solidFill>
                  <a:schemeClr val="tx1"/>
                </a:solidFill>
              </a:ln>
              <a:solidFill>
                <a:schemeClr val="bg1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algn="l" rotWithShape="0">
                  <a:schemeClr val="tx1">
                    <a:alpha val="75000"/>
                  </a:schemeClr>
                </a:outerShdw>
              </a:effectLst>
              <a:latin typeface="Calibri" pitchFamily="34" charset="0"/>
              <a:cs typeface="Calibri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99803" y="3050158"/>
            <a:ext cx="884419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57250" indent="-857250">
              <a:spcAft>
                <a:spcPts val="1200"/>
              </a:spcAft>
              <a:buClr>
                <a:srgbClr val="99FFCC"/>
              </a:buClr>
              <a:buFont typeface="Wingdings" pitchFamily="2" charset="2"/>
              <a:buChar char="§"/>
            </a:pPr>
            <a:r>
              <a:rPr lang="en-US" sz="4800" spc="-150" dirty="0" smtClean="0">
                <a:ln>
                  <a:solidFill>
                    <a:schemeClr val="tx1"/>
                  </a:solidFill>
                </a:ln>
                <a:solidFill>
                  <a:srgbClr val="FFFF66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Calibri" pitchFamily="34" charset="0"/>
                <a:cs typeface="Calibri" pitchFamily="34" charset="0"/>
              </a:rPr>
              <a:t>Hearers only believe themselves</a:t>
            </a:r>
            <a:endParaRPr lang="en-US" sz="4800" spc="-150" dirty="0">
              <a:ln>
                <a:solidFill>
                  <a:schemeClr val="tx1"/>
                </a:solidFill>
              </a:ln>
              <a:solidFill>
                <a:srgbClr val="FFFF66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algn="l" rotWithShape="0">
                  <a:schemeClr val="tx1">
                    <a:alpha val="75000"/>
                  </a:schemeClr>
                </a:outerShdw>
              </a:effectLst>
              <a:latin typeface="Calibri" pitchFamily="34" charset="0"/>
              <a:cs typeface="Calibri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181100" y="3615275"/>
            <a:ext cx="79629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57250" indent="-857250">
              <a:spcAft>
                <a:spcPts val="1200"/>
              </a:spcAft>
              <a:buClr>
                <a:srgbClr val="99FFCC"/>
              </a:buClr>
              <a:buFont typeface="Arial" pitchFamily="34" charset="0"/>
              <a:buChar char="•"/>
            </a:pPr>
            <a:r>
              <a:rPr lang="en-US" sz="4400" i="1" spc="-150" dirty="0" smtClean="0">
                <a:ln>
                  <a:solidFill>
                    <a:schemeClr val="tx1"/>
                  </a:solidFill>
                </a:ln>
                <a:solidFill>
                  <a:srgbClr val="00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Calibri" pitchFamily="34" charset="0"/>
                <a:cs typeface="Calibri" pitchFamily="34" charset="0"/>
              </a:rPr>
              <a:t>To be somebody they </a:t>
            </a:r>
            <a:r>
              <a:rPr lang="en-US" sz="4400" i="1" spc="-150" dirty="0" err="1" smtClean="0">
                <a:ln>
                  <a:solidFill>
                    <a:schemeClr val="tx1"/>
                  </a:solidFill>
                </a:ln>
                <a:solidFill>
                  <a:srgbClr val="00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Calibri" pitchFamily="34" charset="0"/>
                <a:cs typeface="Calibri" pitchFamily="34" charset="0"/>
              </a:rPr>
              <a:t>ain’t</a:t>
            </a:r>
            <a:endParaRPr lang="en-US" sz="4400" i="1" spc="-150" dirty="0">
              <a:ln>
                <a:solidFill>
                  <a:schemeClr val="tx1"/>
                </a:solidFill>
              </a:ln>
              <a:solidFill>
                <a:srgbClr val="00FFFF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algn="l" rotWithShape="0">
                  <a:schemeClr val="tx1">
                    <a:alpha val="75000"/>
                  </a:schemeClr>
                </a:outerShdw>
              </a:effectLst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8552906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2" grpId="0"/>
      <p:bldP spid="3" grpId="0"/>
      <p:bldP spid="4" grpId="0"/>
      <p:bldP spid="5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5642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203200" y="1891642"/>
            <a:ext cx="8763000" cy="3074717"/>
          </a:xfrm>
          <a:prstGeom prst="rect">
            <a:avLst/>
          </a:prstGeom>
          <a:solidFill>
            <a:schemeClr val="tx1">
              <a:alpha val="60000"/>
            </a:schemeClr>
          </a:solidFill>
          <a:ln w="9525" cap="rnd">
            <a:noFill/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" name="Text Box 5"/>
          <p:cNvSpPr txBox="1">
            <a:spLocks noChangeArrowheads="1"/>
          </p:cNvSpPr>
          <p:nvPr/>
        </p:nvSpPr>
        <p:spPr bwMode="auto">
          <a:xfrm>
            <a:off x="254000" y="1894221"/>
            <a:ext cx="8610600" cy="30728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80000"/>
              </a:lnSpc>
            </a:pPr>
            <a:r>
              <a:rPr lang="en-US" b="0" dirty="0" smtClean="0"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Teen" pitchFamily="2" charset="0"/>
              </a:rPr>
              <a:t>James </a:t>
            </a:r>
            <a:r>
              <a:rPr lang="en-US" b="0" dirty="0" smtClean="0"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Teen" pitchFamily="2" charset="0"/>
              </a:rPr>
              <a:t>1:25</a:t>
            </a:r>
            <a:r>
              <a:rPr lang="en-US" b="0" dirty="0" smtClean="0">
                <a:solidFill>
                  <a:schemeClr val="folHlink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Teen" pitchFamily="2" charset="0"/>
              </a:rPr>
              <a:t/>
            </a:r>
            <a:br>
              <a:rPr lang="en-US" b="0" dirty="0" smtClean="0">
                <a:solidFill>
                  <a:schemeClr val="folHlink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Teen" pitchFamily="2" charset="0"/>
              </a:rPr>
            </a:b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But whoso </a:t>
            </a:r>
            <a:r>
              <a:rPr lang="en-US" b="0" dirty="0" err="1">
                <a:solidFill>
                  <a:schemeClr val="bg1"/>
                </a:solidFill>
                <a:latin typeface="Teen" pitchFamily="2" charset="0"/>
              </a:rPr>
              <a:t>looketh</a:t>
            </a: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 into the perfect law of liberty, and </a:t>
            </a:r>
            <a:r>
              <a:rPr lang="en-US" b="0" dirty="0" err="1">
                <a:solidFill>
                  <a:schemeClr val="bg1"/>
                </a:solidFill>
                <a:latin typeface="Teen" pitchFamily="2" charset="0"/>
              </a:rPr>
              <a:t>continueth</a:t>
            </a: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 therein, he being not a forgetful hearer, but a doer of the work, this man shall be blessed in his deed. </a:t>
            </a:r>
          </a:p>
        </p:txBody>
      </p:sp>
    </p:spTree>
    <p:extLst>
      <p:ext uri="{BB962C8B-B14F-4D97-AF65-F5344CB8AC3E}">
        <p14:creationId xmlns:p14="http://schemas.microsoft.com/office/powerpoint/2010/main" val="117520123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utoUpdateAnimBg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-23403" y="1560523"/>
            <a:ext cx="9190806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1200"/>
              </a:spcAft>
            </a:pPr>
            <a:r>
              <a:rPr lang="en-US" sz="22000" b="0" spc="-300" dirty="0" smtClean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YouMurderer BB" pitchFamily="2" charset="0"/>
              </a:rPr>
              <a:t>HEAR</a:t>
            </a:r>
            <a:r>
              <a:rPr lang="en-US" sz="10000" b="0" spc="-300" dirty="0" smtClean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YouMurderer BB" pitchFamily="2" charset="0"/>
              </a:rPr>
              <a:t> </a:t>
            </a:r>
            <a:r>
              <a:rPr lang="en-US" sz="22000" b="0" spc="-300" dirty="0" smtClean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YouMurderer BB" pitchFamily="2" charset="0"/>
              </a:rPr>
              <a:t>&amp;</a:t>
            </a:r>
            <a:r>
              <a:rPr lang="en-US" sz="10000" b="0" spc="-300" dirty="0" smtClean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YouMurderer BB" pitchFamily="2" charset="0"/>
              </a:rPr>
              <a:t> </a:t>
            </a:r>
            <a:r>
              <a:rPr lang="en-US" sz="22000" b="0" spc="-300" dirty="0" smtClean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YouMurderer BB" pitchFamily="2" charset="0"/>
              </a:rPr>
              <a:t>DO!</a:t>
            </a:r>
            <a:endParaRPr lang="en-US" sz="22000" b="0" spc="-300" dirty="0">
              <a:ln>
                <a:solidFill>
                  <a:schemeClr val="tx1"/>
                </a:solidFill>
              </a:ln>
              <a:solidFill>
                <a:schemeClr val="bg1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algn="l" rotWithShape="0">
                  <a:schemeClr val="tx1">
                    <a:alpha val="75000"/>
                  </a:schemeClr>
                </a:outerShdw>
              </a:effectLst>
              <a:latin typeface="YouMurderer BB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4267512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803881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0" y="546347"/>
            <a:ext cx="9144000" cy="63901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60000"/>
              </a:lnSpc>
              <a:spcAft>
                <a:spcPts val="1200"/>
              </a:spcAft>
            </a:pPr>
            <a:r>
              <a:rPr lang="en-US" sz="16600" dirty="0" smtClean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Blue Highway Linocut" pitchFamily="2" charset="0"/>
                <a:cs typeface="Calibri" pitchFamily="34" charset="0"/>
              </a:rPr>
              <a:t>REAL</a:t>
            </a:r>
            <a:br>
              <a:rPr lang="en-US" sz="16600" dirty="0" smtClean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Blue Highway Linocut" pitchFamily="2" charset="0"/>
                <a:cs typeface="Calibri" pitchFamily="34" charset="0"/>
              </a:rPr>
            </a:br>
            <a:r>
              <a:rPr lang="en-US" sz="16600" dirty="0" smtClean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Blue Highway Linocut" pitchFamily="2" charset="0"/>
                <a:cs typeface="Calibri" pitchFamily="34" charset="0"/>
              </a:rPr>
              <a:t>FAITH</a:t>
            </a:r>
            <a:br>
              <a:rPr lang="en-US" sz="16600" dirty="0" smtClean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Blue Highway Linocut" pitchFamily="2" charset="0"/>
                <a:cs typeface="Calibri" pitchFamily="34" charset="0"/>
              </a:rPr>
            </a:br>
            <a:r>
              <a:rPr lang="en-US" sz="16600" dirty="0" smtClean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Blue Highway Linocut" pitchFamily="2" charset="0"/>
                <a:cs typeface="Calibri" pitchFamily="34" charset="0"/>
              </a:rPr>
              <a:t>REALLY</a:t>
            </a:r>
            <a:br>
              <a:rPr lang="en-US" sz="16600" dirty="0" smtClean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Blue Highway Linocut" pitchFamily="2" charset="0"/>
                <a:cs typeface="Calibri" pitchFamily="34" charset="0"/>
              </a:rPr>
            </a:br>
            <a:r>
              <a:rPr lang="en-US" sz="16600" dirty="0" smtClean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Blue Highway Linocut" pitchFamily="2" charset="0"/>
                <a:cs typeface="Calibri" pitchFamily="34" charset="0"/>
              </a:rPr>
              <a:t>WORKS!</a:t>
            </a:r>
            <a:endParaRPr lang="en-US" sz="16600" dirty="0">
              <a:ln>
                <a:solidFill>
                  <a:schemeClr val="tx1"/>
                </a:solidFill>
              </a:ln>
              <a:solidFill>
                <a:schemeClr val="bg1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algn="l" rotWithShape="0">
                  <a:schemeClr val="tx1">
                    <a:alpha val="75000"/>
                  </a:schemeClr>
                </a:outerShdw>
              </a:effectLst>
              <a:latin typeface="Blue Highway Linocut" pitchFamily="2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4101720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203200" y="896448"/>
            <a:ext cx="8763000" cy="5065105"/>
          </a:xfrm>
          <a:prstGeom prst="rect">
            <a:avLst/>
          </a:prstGeom>
          <a:solidFill>
            <a:schemeClr val="tx1">
              <a:alpha val="60000"/>
            </a:schemeClr>
          </a:solidFill>
          <a:ln w="9525" cap="rnd">
            <a:noFill/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" name="Text Box 5"/>
          <p:cNvSpPr txBox="1">
            <a:spLocks noChangeArrowheads="1"/>
          </p:cNvSpPr>
          <p:nvPr/>
        </p:nvSpPr>
        <p:spPr bwMode="auto">
          <a:xfrm>
            <a:off x="254000" y="935212"/>
            <a:ext cx="8610600" cy="50475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80000"/>
              </a:lnSpc>
            </a:pPr>
            <a:r>
              <a:rPr lang="en-US" b="0" dirty="0" smtClean="0"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Teen" pitchFamily="2" charset="0"/>
              </a:rPr>
              <a:t>James </a:t>
            </a:r>
            <a:r>
              <a:rPr lang="en-US" b="0" dirty="0" smtClean="0"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Teen" pitchFamily="2" charset="0"/>
              </a:rPr>
              <a:t>1:26-27</a:t>
            </a:r>
            <a:r>
              <a:rPr lang="en-US" b="0" dirty="0" smtClean="0">
                <a:solidFill>
                  <a:schemeClr val="folHlink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Teen" pitchFamily="2" charset="0"/>
              </a:rPr>
              <a:t/>
            </a:r>
            <a:br>
              <a:rPr lang="en-US" b="0" dirty="0" smtClean="0">
                <a:solidFill>
                  <a:schemeClr val="folHlink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Teen" pitchFamily="2" charset="0"/>
              </a:rPr>
            </a:br>
            <a:r>
              <a:rPr lang="en-US" b="0" baseline="30000" dirty="0" smtClean="0">
                <a:solidFill>
                  <a:srgbClr val="FFFF00"/>
                </a:solidFill>
                <a:latin typeface="Teen" pitchFamily="2" charset="0"/>
              </a:rPr>
              <a:t>26</a:t>
            </a:r>
            <a:r>
              <a:rPr lang="en-US" b="0" baseline="30000" dirty="0" smtClean="0">
                <a:solidFill>
                  <a:schemeClr val="bg1"/>
                </a:solidFill>
                <a:latin typeface="Teen" pitchFamily="2" charset="0"/>
              </a:rPr>
              <a:t> </a:t>
            </a:r>
            <a:r>
              <a:rPr lang="en-US" b="0" dirty="0" smtClean="0">
                <a:solidFill>
                  <a:schemeClr val="bg1"/>
                </a:solidFill>
                <a:latin typeface="Teen" pitchFamily="2" charset="0"/>
              </a:rPr>
              <a:t>If </a:t>
            </a: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any man among you seem to be religious, and </a:t>
            </a:r>
            <a:r>
              <a:rPr lang="en-US" b="0" dirty="0" err="1">
                <a:solidFill>
                  <a:schemeClr val="bg1"/>
                </a:solidFill>
                <a:latin typeface="Teen" pitchFamily="2" charset="0"/>
              </a:rPr>
              <a:t>bridleth</a:t>
            </a: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 not his tongue, but </a:t>
            </a:r>
            <a:r>
              <a:rPr lang="en-US" b="0" dirty="0" err="1">
                <a:solidFill>
                  <a:schemeClr val="bg1"/>
                </a:solidFill>
                <a:latin typeface="Teen" pitchFamily="2" charset="0"/>
              </a:rPr>
              <a:t>deceiveth</a:t>
            </a: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 his own heart, this man's religion is vain. </a:t>
            </a:r>
          </a:p>
          <a:p>
            <a:pPr>
              <a:lnSpc>
                <a:spcPct val="80000"/>
              </a:lnSpc>
            </a:pPr>
            <a:r>
              <a:rPr lang="en-US" b="0" baseline="30000" dirty="0" smtClean="0">
                <a:solidFill>
                  <a:srgbClr val="FFFF00"/>
                </a:solidFill>
                <a:latin typeface="Teen" pitchFamily="2" charset="0"/>
              </a:rPr>
              <a:t>27</a:t>
            </a:r>
            <a:r>
              <a:rPr lang="en-US" b="0" baseline="30000" dirty="0" smtClean="0">
                <a:solidFill>
                  <a:schemeClr val="bg1"/>
                </a:solidFill>
                <a:latin typeface="Teen" pitchFamily="2" charset="0"/>
              </a:rPr>
              <a:t> </a:t>
            </a:r>
            <a:r>
              <a:rPr lang="en-US" b="0" dirty="0" smtClean="0">
                <a:solidFill>
                  <a:schemeClr val="bg1"/>
                </a:solidFill>
                <a:latin typeface="Teen" pitchFamily="2" charset="0"/>
              </a:rPr>
              <a:t>Pure </a:t>
            </a: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religion and undefiled before God and the Father is this, To visit the fatherless and widows in their affliction, and to keep himself unspotted from the world</a:t>
            </a:r>
            <a:r>
              <a:rPr lang="en-US" b="0" dirty="0" smtClean="0">
                <a:solidFill>
                  <a:schemeClr val="bg1"/>
                </a:solidFill>
                <a:latin typeface="Teen" pitchFamily="2" charset="0"/>
              </a:rPr>
              <a:t>.</a:t>
            </a:r>
            <a:endParaRPr lang="en-US" b="0" dirty="0">
              <a:solidFill>
                <a:schemeClr val="bg1"/>
              </a:solidFill>
              <a:latin typeface="Tee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1552802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utoUpdateAnimBg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203200" y="414496"/>
            <a:ext cx="8763000" cy="6029008"/>
          </a:xfrm>
          <a:prstGeom prst="rect">
            <a:avLst/>
          </a:prstGeom>
          <a:solidFill>
            <a:schemeClr val="tx1">
              <a:alpha val="60000"/>
            </a:schemeClr>
          </a:solidFill>
          <a:ln w="9525" cap="rnd">
            <a:noFill/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" name="Text Box 5"/>
          <p:cNvSpPr txBox="1">
            <a:spLocks noChangeArrowheads="1"/>
          </p:cNvSpPr>
          <p:nvPr/>
        </p:nvSpPr>
        <p:spPr bwMode="auto">
          <a:xfrm>
            <a:off x="254000" y="455532"/>
            <a:ext cx="8610600" cy="60016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80000"/>
              </a:lnSpc>
            </a:pPr>
            <a:r>
              <a:rPr lang="en-US" b="0" dirty="0" smtClean="0"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Teen" pitchFamily="2" charset="0"/>
              </a:rPr>
              <a:t>James </a:t>
            </a:r>
            <a:r>
              <a:rPr lang="en-US" b="0" dirty="0" smtClean="0"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Teen" pitchFamily="2" charset="0"/>
              </a:rPr>
              <a:t>2</a:t>
            </a:r>
            <a:r>
              <a:rPr lang="en-US" b="0" dirty="0" smtClean="0"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Teen" pitchFamily="2" charset="0"/>
              </a:rPr>
              <a:t>:14-26</a:t>
            </a:r>
            <a:r>
              <a:rPr lang="en-US" b="0" dirty="0" smtClean="0">
                <a:solidFill>
                  <a:schemeClr val="folHlink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Teen" pitchFamily="2" charset="0"/>
              </a:rPr>
              <a:t/>
            </a:r>
            <a:br>
              <a:rPr lang="en-US" b="0" dirty="0" smtClean="0">
                <a:solidFill>
                  <a:schemeClr val="folHlink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Teen" pitchFamily="2" charset="0"/>
              </a:rPr>
            </a:br>
            <a:r>
              <a:rPr lang="en-US" b="0" baseline="30000" dirty="0" smtClean="0">
                <a:solidFill>
                  <a:srgbClr val="FFFF00"/>
                </a:solidFill>
                <a:latin typeface="Teen" pitchFamily="2" charset="0"/>
              </a:rPr>
              <a:t>14 </a:t>
            </a:r>
            <a:r>
              <a:rPr lang="en-US" b="0" dirty="0" smtClean="0">
                <a:solidFill>
                  <a:schemeClr val="bg1"/>
                </a:solidFill>
                <a:latin typeface="Teen" pitchFamily="2" charset="0"/>
              </a:rPr>
              <a:t>What </a:t>
            </a: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doth it profit, my brethren, though a man say he hath faith, and have not works? can faith save him? </a:t>
            </a:r>
          </a:p>
          <a:p>
            <a:pPr>
              <a:lnSpc>
                <a:spcPct val="80000"/>
              </a:lnSpc>
            </a:pPr>
            <a:r>
              <a:rPr lang="en-US" b="0" baseline="30000" dirty="0" smtClean="0">
                <a:solidFill>
                  <a:srgbClr val="FFFF00"/>
                </a:solidFill>
                <a:latin typeface="Teen" pitchFamily="2" charset="0"/>
              </a:rPr>
              <a:t>15 </a:t>
            </a:r>
            <a:r>
              <a:rPr lang="en-US" b="0" dirty="0" smtClean="0">
                <a:solidFill>
                  <a:schemeClr val="bg1"/>
                </a:solidFill>
                <a:latin typeface="Teen" pitchFamily="2" charset="0"/>
              </a:rPr>
              <a:t>If </a:t>
            </a: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a brother or sister be naked, and destitute of daily food, </a:t>
            </a:r>
          </a:p>
          <a:p>
            <a:pPr>
              <a:lnSpc>
                <a:spcPct val="80000"/>
              </a:lnSpc>
            </a:pPr>
            <a:r>
              <a:rPr lang="en-US" b="0" baseline="30000" dirty="0" smtClean="0">
                <a:solidFill>
                  <a:srgbClr val="FFFF00"/>
                </a:solidFill>
                <a:latin typeface="Teen" pitchFamily="2" charset="0"/>
              </a:rPr>
              <a:t>16 </a:t>
            </a:r>
            <a:r>
              <a:rPr lang="en-US" b="0" dirty="0" smtClean="0">
                <a:solidFill>
                  <a:schemeClr val="bg1"/>
                </a:solidFill>
                <a:latin typeface="Teen" pitchFamily="2" charset="0"/>
              </a:rPr>
              <a:t>And </a:t>
            </a: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one of you say unto them, Depart in peace, be ye warmed and filled; notwithstanding ye give them not those things which are needful to the body; what doth it profit? </a:t>
            </a:r>
          </a:p>
        </p:txBody>
      </p:sp>
    </p:spTree>
    <p:extLst>
      <p:ext uri="{BB962C8B-B14F-4D97-AF65-F5344CB8AC3E}">
        <p14:creationId xmlns:p14="http://schemas.microsoft.com/office/powerpoint/2010/main" val="371182744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utoUpdateAnimBg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203200" y="653882"/>
            <a:ext cx="8763000" cy="5550236"/>
          </a:xfrm>
          <a:prstGeom prst="rect">
            <a:avLst/>
          </a:prstGeom>
          <a:solidFill>
            <a:schemeClr val="tx1">
              <a:alpha val="60000"/>
            </a:schemeClr>
          </a:solidFill>
          <a:ln w="9525" cap="rnd">
            <a:noFill/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" name="Text Box 5"/>
          <p:cNvSpPr txBox="1">
            <a:spLocks noChangeArrowheads="1"/>
          </p:cNvSpPr>
          <p:nvPr/>
        </p:nvSpPr>
        <p:spPr bwMode="auto">
          <a:xfrm>
            <a:off x="254000" y="674400"/>
            <a:ext cx="8610600" cy="550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80000"/>
              </a:lnSpc>
            </a:pPr>
            <a:r>
              <a:rPr lang="en-US" b="0" dirty="0" smtClean="0"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Teen" pitchFamily="2" charset="0"/>
              </a:rPr>
              <a:t>James </a:t>
            </a:r>
            <a:r>
              <a:rPr lang="en-US" b="0" dirty="0" smtClean="0"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Teen" pitchFamily="2" charset="0"/>
              </a:rPr>
              <a:t>2</a:t>
            </a:r>
            <a:r>
              <a:rPr lang="en-US" b="0" dirty="0" smtClean="0"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Teen" pitchFamily="2" charset="0"/>
              </a:rPr>
              <a:t>:14-26</a:t>
            </a:r>
            <a:r>
              <a:rPr lang="en-US" b="0" dirty="0" smtClean="0">
                <a:solidFill>
                  <a:schemeClr val="folHlink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Teen" pitchFamily="2" charset="0"/>
              </a:rPr>
              <a:t/>
            </a:r>
            <a:br>
              <a:rPr lang="en-US" b="0" dirty="0" smtClean="0">
                <a:solidFill>
                  <a:schemeClr val="folHlink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Teen" pitchFamily="2" charset="0"/>
              </a:rPr>
            </a:br>
            <a:r>
              <a:rPr lang="en-US" b="0" baseline="30000" dirty="0" smtClean="0">
                <a:solidFill>
                  <a:srgbClr val="FFFF00"/>
                </a:solidFill>
                <a:latin typeface="Teen" pitchFamily="2" charset="0"/>
              </a:rPr>
              <a:t>17 </a:t>
            </a:r>
            <a:r>
              <a:rPr lang="en-US" b="0" dirty="0" smtClean="0">
                <a:solidFill>
                  <a:schemeClr val="bg1"/>
                </a:solidFill>
                <a:latin typeface="Teen" pitchFamily="2" charset="0"/>
              </a:rPr>
              <a:t>Even </a:t>
            </a: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so faith, if it hath not works, is dead, being alone. </a:t>
            </a:r>
          </a:p>
          <a:p>
            <a:pPr>
              <a:lnSpc>
                <a:spcPct val="80000"/>
              </a:lnSpc>
            </a:pPr>
            <a:r>
              <a:rPr lang="en-US" b="0" baseline="30000" dirty="0" smtClean="0">
                <a:solidFill>
                  <a:srgbClr val="FFFF00"/>
                </a:solidFill>
                <a:latin typeface="Teen" pitchFamily="2" charset="0"/>
              </a:rPr>
              <a:t>18 </a:t>
            </a:r>
            <a:r>
              <a:rPr lang="en-US" b="0" dirty="0" smtClean="0">
                <a:solidFill>
                  <a:schemeClr val="bg1"/>
                </a:solidFill>
                <a:latin typeface="Teen" pitchFamily="2" charset="0"/>
              </a:rPr>
              <a:t>Yea</a:t>
            </a: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, a man may say, Thou hast faith, and I have works: </a:t>
            </a:r>
            <a:r>
              <a:rPr lang="en-US" b="0" dirty="0" err="1">
                <a:solidFill>
                  <a:schemeClr val="bg1"/>
                </a:solidFill>
                <a:latin typeface="Teen" pitchFamily="2" charset="0"/>
              </a:rPr>
              <a:t>shew</a:t>
            </a: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 me thy faith without thy works, and I will </a:t>
            </a:r>
            <a:r>
              <a:rPr lang="en-US" b="0" dirty="0" err="1">
                <a:solidFill>
                  <a:schemeClr val="bg1"/>
                </a:solidFill>
                <a:latin typeface="Teen" pitchFamily="2" charset="0"/>
              </a:rPr>
              <a:t>shew</a:t>
            </a: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 thee my faith by my works. </a:t>
            </a:r>
          </a:p>
          <a:p>
            <a:pPr>
              <a:lnSpc>
                <a:spcPct val="80000"/>
              </a:lnSpc>
            </a:pPr>
            <a:r>
              <a:rPr lang="en-US" b="0" baseline="30000" dirty="0" smtClean="0">
                <a:solidFill>
                  <a:srgbClr val="FFFF00"/>
                </a:solidFill>
                <a:latin typeface="Teen" pitchFamily="2" charset="0"/>
              </a:rPr>
              <a:t>19 </a:t>
            </a:r>
            <a:r>
              <a:rPr lang="en-US" b="0" dirty="0" smtClean="0">
                <a:solidFill>
                  <a:schemeClr val="bg1"/>
                </a:solidFill>
                <a:latin typeface="Teen" pitchFamily="2" charset="0"/>
              </a:rPr>
              <a:t>Thou </a:t>
            </a:r>
            <a:r>
              <a:rPr lang="en-US" b="0" dirty="0" err="1">
                <a:solidFill>
                  <a:schemeClr val="bg1"/>
                </a:solidFill>
                <a:latin typeface="Teen" pitchFamily="2" charset="0"/>
              </a:rPr>
              <a:t>believest</a:t>
            </a: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 that there is one God; thou </a:t>
            </a:r>
            <a:r>
              <a:rPr lang="en-US" b="0" dirty="0" err="1">
                <a:solidFill>
                  <a:schemeClr val="bg1"/>
                </a:solidFill>
                <a:latin typeface="Teen" pitchFamily="2" charset="0"/>
              </a:rPr>
              <a:t>doest</a:t>
            </a: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 well: the devils also believe, and tremble. </a:t>
            </a:r>
          </a:p>
        </p:txBody>
      </p:sp>
    </p:spTree>
    <p:extLst>
      <p:ext uri="{BB962C8B-B14F-4D97-AF65-F5344CB8AC3E}">
        <p14:creationId xmlns:p14="http://schemas.microsoft.com/office/powerpoint/2010/main" val="111949238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203200" y="900103"/>
            <a:ext cx="8763000" cy="5057794"/>
          </a:xfrm>
          <a:prstGeom prst="rect">
            <a:avLst/>
          </a:prstGeom>
          <a:solidFill>
            <a:schemeClr val="tx1">
              <a:alpha val="60000"/>
            </a:schemeClr>
          </a:solidFill>
          <a:ln w="9525" cap="rnd">
            <a:noFill/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" name="Text Box 5"/>
          <p:cNvSpPr txBox="1">
            <a:spLocks noChangeArrowheads="1"/>
          </p:cNvSpPr>
          <p:nvPr/>
        </p:nvSpPr>
        <p:spPr bwMode="auto">
          <a:xfrm>
            <a:off x="254000" y="920621"/>
            <a:ext cx="8610600" cy="50167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80000"/>
              </a:lnSpc>
            </a:pPr>
            <a:r>
              <a:rPr lang="en-US" b="0" dirty="0" smtClean="0"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Teen" pitchFamily="2" charset="0"/>
              </a:rPr>
              <a:t>James </a:t>
            </a:r>
            <a:r>
              <a:rPr lang="en-US" b="0" dirty="0" smtClean="0"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Teen" pitchFamily="2" charset="0"/>
              </a:rPr>
              <a:t>2</a:t>
            </a:r>
            <a:r>
              <a:rPr lang="en-US" b="0" dirty="0" smtClean="0"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Teen" pitchFamily="2" charset="0"/>
              </a:rPr>
              <a:t>:14-26</a:t>
            </a:r>
            <a:r>
              <a:rPr lang="en-US" b="0" dirty="0" smtClean="0">
                <a:solidFill>
                  <a:schemeClr val="folHlink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Teen" pitchFamily="2" charset="0"/>
              </a:rPr>
              <a:t/>
            </a:r>
            <a:br>
              <a:rPr lang="en-US" b="0" dirty="0" smtClean="0">
                <a:solidFill>
                  <a:schemeClr val="folHlink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Teen" pitchFamily="2" charset="0"/>
              </a:rPr>
            </a:br>
            <a:r>
              <a:rPr lang="en-US" b="0" baseline="30000" dirty="0" smtClean="0">
                <a:solidFill>
                  <a:srgbClr val="FFFF00"/>
                </a:solidFill>
                <a:latin typeface="Teen" pitchFamily="2" charset="0"/>
              </a:rPr>
              <a:t>20 </a:t>
            </a:r>
            <a:r>
              <a:rPr lang="en-US" b="0" dirty="0" smtClean="0">
                <a:solidFill>
                  <a:schemeClr val="bg1"/>
                </a:solidFill>
                <a:latin typeface="Teen" pitchFamily="2" charset="0"/>
              </a:rPr>
              <a:t>But </a:t>
            </a: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wilt thou know, O vain man, </a:t>
            </a:r>
            <a:r>
              <a:rPr lang="en-US" b="0" dirty="0" smtClean="0">
                <a:solidFill>
                  <a:schemeClr val="bg1"/>
                </a:solidFill>
                <a:latin typeface="Teen" pitchFamily="2" charset="0"/>
              </a:rPr>
              <a:t>that </a:t>
            </a: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faith without works is dead? </a:t>
            </a:r>
          </a:p>
          <a:p>
            <a:pPr>
              <a:lnSpc>
                <a:spcPct val="80000"/>
              </a:lnSpc>
            </a:pPr>
            <a:r>
              <a:rPr lang="en-US" b="0" baseline="30000" dirty="0" smtClean="0">
                <a:solidFill>
                  <a:srgbClr val="FFFF00"/>
                </a:solidFill>
                <a:latin typeface="Teen" pitchFamily="2" charset="0"/>
              </a:rPr>
              <a:t>21 </a:t>
            </a:r>
            <a:r>
              <a:rPr lang="en-US" b="0" dirty="0" smtClean="0">
                <a:solidFill>
                  <a:schemeClr val="bg1"/>
                </a:solidFill>
                <a:latin typeface="Teen" pitchFamily="2" charset="0"/>
              </a:rPr>
              <a:t>Was </a:t>
            </a: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not Abraham our father justified by works, when he had offered Isaac his son upon the altar? </a:t>
            </a:r>
          </a:p>
          <a:p>
            <a:pPr>
              <a:lnSpc>
                <a:spcPct val="80000"/>
              </a:lnSpc>
            </a:pPr>
            <a:r>
              <a:rPr lang="en-US" b="0" baseline="30000" dirty="0" smtClean="0">
                <a:solidFill>
                  <a:srgbClr val="FFFF00"/>
                </a:solidFill>
                <a:latin typeface="Teen" pitchFamily="2" charset="0"/>
              </a:rPr>
              <a:t>22 </a:t>
            </a:r>
            <a:r>
              <a:rPr lang="en-US" b="0" dirty="0" err="1" smtClean="0">
                <a:solidFill>
                  <a:schemeClr val="bg1"/>
                </a:solidFill>
                <a:latin typeface="Teen" pitchFamily="2" charset="0"/>
              </a:rPr>
              <a:t>Seest</a:t>
            </a:r>
            <a:r>
              <a:rPr lang="en-US" b="0" dirty="0" smtClean="0">
                <a:solidFill>
                  <a:schemeClr val="bg1"/>
                </a:solidFill>
                <a:latin typeface="Teen" pitchFamily="2" charset="0"/>
              </a:rPr>
              <a:t> </a:t>
            </a: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thou how faith wrought with his works, and by works was faith made perfect</a:t>
            </a:r>
            <a:r>
              <a:rPr lang="en-US" b="0" dirty="0" smtClean="0">
                <a:solidFill>
                  <a:schemeClr val="bg1"/>
                </a:solidFill>
                <a:latin typeface="Teen" pitchFamily="2" charset="0"/>
              </a:rPr>
              <a:t>?</a:t>
            </a:r>
            <a:endParaRPr lang="en-US" b="0" dirty="0">
              <a:solidFill>
                <a:schemeClr val="bg1"/>
              </a:solidFill>
              <a:latin typeface="Tee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0590629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203200" y="1146325"/>
            <a:ext cx="8763000" cy="4565351"/>
          </a:xfrm>
          <a:prstGeom prst="rect">
            <a:avLst/>
          </a:prstGeom>
          <a:solidFill>
            <a:schemeClr val="tx1">
              <a:alpha val="60000"/>
            </a:schemeClr>
          </a:solidFill>
          <a:ln w="9525" cap="rnd">
            <a:noFill/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" name="Text Box 5"/>
          <p:cNvSpPr txBox="1">
            <a:spLocks noChangeArrowheads="1"/>
          </p:cNvSpPr>
          <p:nvPr/>
        </p:nvSpPr>
        <p:spPr bwMode="auto">
          <a:xfrm>
            <a:off x="254000" y="1166843"/>
            <a:ext cx="8610600" cy="45243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80000"/>
              </a:lnSpc>
            </a:pPr>
            <a:r>
              <a:rPr lang="en-US" b="0" dirty="0" smtClean="0"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Teen" pitchFamily="2" charset="0"/>
              </a:rPr>
              <a:t>James </a:t>
            </a:r>
            <a:r>
              <a:rPr lang="en-US" b="0" dirty="0" smtClean="0"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Teen" pitchFamily="2" charset="0"/>
              </a:rPr>
              <a:t>2</a:t>
            </a:r>
            <a:r>
              <a:rPr lang="en-US" b="0" dirty="0" smtClean="0"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Teen" pitchFamily="2" charset="0"/>
              </a:rPr>
              <a:t>:14-26</a:t>
            </a:r>
            <a:r>
              <a:rPr lang="en-US" b="0" dirty="0" smtClean="0">
                <a:solidFill>
                  <a:schemeClr val="folHlink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Teen" pitchFamily="2" charset="0"/>
              </a:rPr>
              <a:t/>
            </a:r>
            <a:br>
              <a:rPr lang="en-US" b="0" dirty="0" smtClean="0">
                <a:solidFill>
                  <a:schemeClr val="folHlink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Teen" pitchFamily="2" charset="0"/>
              </a:rPr>
            </a:br>
            <a:r>
              <a:rPr lang="en-US" b="0" baseline="30000" dirty="0" smtClean="0">
                <a:solidFill>
                  <a:srgbClr val="FFFF00"/>
                </a:solidFill>
                <a:latin typeface="Teen" pitchFamily="2" charset="0"/>
              </a:rPr>
              <a:t>23 </a:t>
            </a:r>
            <a:r>
              <a:rPr lang="en-US" b="0" dirty="0" smtClean="0">
                <a:solidFill>
                  <a:schemeClr val="bg1"/>
                </a:solidFill>
                <a:latin typeface="Teen" pitchFamily="2" charset="0"/>
              </a:rPr>
              <a:t>And </a:t>
            </a: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the scripture was fulfilled which </a:t>
            </a:r>
            <a:r>
              <a:rPr lang="en-US" b="0" dirty="0" err="1">
                <a:solidFill>
                  <a:schemeClr val="bg1"/>
                </a:solidFill>
                <a:latin typeface="Teen" pitchFamily="2" charset="0"/>
              </a:rPr>
              <a:t>saith</a:t>
            </a: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, Abraham believed God, and it was imputed unto him for righteousness: and he was called the Friend of God. </a:t>
            </a:r>
          </a:p>
          <a:p>
            <a:pPr>
              <a:lnSpc>
                <a:spcPct val="80000"/>
              </a:lnSpc>
            </a:pPr>
            <a:r>
              <a:rPr lang="en-US" b="0" baseline="30000" dirty="0" smtClean="0">
                <a:solidFill>
                  <a:srgbClr val="FFFF00"/>
                </a:solidFill>
                <a:latin typeface="Teen" pitchFamily="2" charset="0"/>
              </a:rPr>
              <a:t>24 </a:t>
            </a:r>
            <a:r>
              <a:rPr lang="en-US" b="0" dirty="0" smtClean="0">
                <a:solidFill>
                  <a:schemeClr val="bg1"/>
                </a:solidFill>
                <a:latin typeface="Teen" pitchFamily="2" charset="0"/>
              </a:rPr>
              <a:t>Ye </a:t>
            </a: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see then how that by works a man is justified, and not by faith only. </a:t>
            </a:r>
          </a:p>
        </p:txBody>
      </p:sp>
    </p:spTree>
    <p:extLst>
      <p:ext uri="{BB962C8B-B14F-4D97-AF65-F5344CB8AC3E}">
        <p14:creationId xmlns:p14="http://schemas.microsoft.com/office/powerpoint/2010/main" val="62584578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190500" y="1392546"/>
            <a:ext cx="8763000" cy="4072909"/>
          </a:xfrm>
          <a:prstGeom prst="rect">
            <a:avLst/>
          </a:prstGeom>
          <a:solidFill>
            <a:schemeClr val="tx1">
              <a:alpha val="60000"/>
            </a:schemeClr>
          </a:solidFill>
          <a:ln w="9525" cap="rnd">
            <a:noFill/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" name="Text Box 5"/>
          <p:cNvSpPr txBox="1">
            <a:spLocks noChangeArrowheads="1"/>
          </p:cNvSpPr>
          <p:nvPr/>
        </p:nvSpPr>
        <p:spPr bwMode="auto">
          <a:xfrm>
            <a:off x="254000" y="1413064"/>
            <a:ext cx="8610600" cy="40318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80000"/>
              </a:lnSpc>
            </a:pPr>
            <a:r>
              <a:rPr lang="en-US" b="0" dirty="0" smtClean="0"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Teen" pitchFamily="2" charset="0"/>
              </a:rPr>
              <a:t>James </a:t>
            </a:r>
            <a:r>
              <a:rPr lang="en-US" b="0" dirty="0" smtClean="0"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Teen" pitchFamily="2" charset="0"/>
              </a:rPr>
              <a:t>2</a:t>
            </a:r>
            <a:r>
              <a:rPr lang="en-US" b="0" dirty="0" smtClean="0"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Teen" pitchFamily="2" charset="0"/>
              </a:rPr>
              <a:t>:14-26</a:t>
            </a:r>
            <a:r>
              <a:rPr lang="en-US" b="0" dirty="0" smtClean="0">
                <a:solidFill>
                  <a:schemeClr val="folHlink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Teen" pitchFamily="2" charset="0"/>
              </a:rPr>
              <a:t/>
            </a:r>
            <a:br>
              <a:rPr lang="en-US" b="0" dirty="0" smtClean="0">
                <a:solidFill>
                  <a:schemeClr val="folHlink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Teen" pitchFamily="2" charset="0"/>
              </a:rPr>
            </a:br>
            <a:r>
              <a:rPr lang="en-US" b="0" baseline="30000" dirty="0" smtClean="0">
                <a:solidFill>
                  <a:srgbClr val="FFFF00"/>
                </a:solidFill>
                <a:latin typeface="Teen" pitchFamily="2" charset="0"/>
              </a:rPr>
              <a:t>25 </a:t>
            </a:r>
            <a:r>
              <a:rPr lang="en-US" b="0" dirty="0" smtClean="0">
                <a:solidFill>
                  <a:schemeClr val="bg1"/>
                </a:solidFill>
                <a:latin typeface="Teen" pitchFamily="2" charset="0"/>
              </a:rPr>
              <a:t>Likewise </a:t>
            </a: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also was not </a:t>
            </a:r>
            <a:r>
              <a:rPr lang="en-US" b="0" dirty="0" err="1">
                <a:solidFill>
                  <a:schemeClr val="bg1"/>
                </a:solidFill>
                <a:latin typeface="Teen" pitchFamily="2" charset="0"/>
              </a:rPr>
              <a:t>Rahab</a:t>
            </a: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 the harlot justified by works, when she had received the messengers, and had sent them out another way? </a:t>
            </a:r>
          </a:p>
          <a:p>
            <a:pPr>
              <a:lnSpc>
                <a:spcPct val="80000"/>
              </a:lnSpc>
            </a:pPr>
            <a:r>
              <a:rPr lang="en-US" b="0" baseline="30000" dirty="0" smtClean="0">
                <a:solidFill>
                  <a:srgbClr val="FFFF00"/>
                </a:solidFill>
                <a:latin typeface="Teen" pitchFamily="2" charset="0"/>
              </a:rPr>
              <a:t>26 </a:t>
            </a:r>
            <a:r>
              <a:rPr lang="en-US" b="0" dirty="0" smtClean="0">
                <a:solidFill>
                  <a:schemeClr val="bg1"/>
                </a:solidFill>
                <a:latin typeface="Teen" pitchFamily="2" charset="0"/>
              </a:rPr>
              <a:t>For </a:t>
            </a: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as the body without the spirit is dead, so faith without works is dead also.</a:t>
            </a:r>
          </a:p>
        </p:txBody>
      </p:sp>
    </p:spTree>
    <p:extLst>
      <p:ext uri="{BB962C8B-B14F-4D97-AF65-F5344CB8AC3E}">
        <p14:creationId xmlns:p14="http://schemas.microsoft.com/office/powerpoint/2010/main" val="80670350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0" y="546347"/>
            <a:ext cx="9144000" cy="63901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60000"/>
              </a:lnSpc>
              <a:spcAft>
                <a:spcPts val="1200"/>
              </a:spcAft>
            </a:pPr>
            <a:r>
              <a:rPr lang="en-US" sz="16600" dirty="0" smtClean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Blue Highway Linocut" pitchFamily="2" charset="0"/>
                <a:cs typeface="Calibri" pitchFamily="34" charset="0"/>
              </a:rPr>
              <a:t>REAL</a:t>
            </a:r>
            <a:br>
              <a:rPr lang="en-US" sz="16600" dirty="0" smtClean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Blue Highway Linocut" pitchFamily="2" charset="0"/>
                <a:cs typeface="Calibri" pitchFamily="34" charset="0"/>
              </a:rPr>
            </a:br>
            <a:r>
              <a:rPr lang="en-US" sz="16600" dirty="0" smtClean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Blue Highway Linocut" pitchFamily="2" charset="0"/>
                <a:cs typeface="Calibri" pitchFamily="34" charset="0"/>
              </a:rPr>
              <a:t>FAITH</a:t>
            </a:r>
            <a:br>
              <a:rPr lang="en-US" sz="16600" dirty="0" smtClean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Blue Highway Linocut" pitchFamily="2" charset="0"/>
                <a:cs typeface="Calibri" pitchFamily="34" charset="0"/>
              </a:rPr>
            </a:br>
            <a:r>
              <a:rPr lang="en-US" sz="16600" dirty="0" smtClean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Blue Highway Linocut" pitchFamily="2" charset="0"/>
                <a:cs typeface="Calibri" pitchFamily="34" charset="0"/>
              </a:rPr>
              <a:t>REALLY</a:t>
            </a:r>
            <a:br>
              <a:rPr lang="en-US" sz="16600" dirty="0" smtClean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Blue Highway Linocut" pitchFamily="2" charset="0"/>
                <a:cs typeface="Calibri" pitchFamily="34" charset="0"/>
              </a:rPr>
            </a:br>
            <a:r>
              <a:rPr lang="en-US" sz="16600" dirty="0" smtClean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Blue Highway Linocut" pitchFamily="2" charset="0"/>
                <a:cs typeface="Calibri" pitchFamily="34" charset="0"/>
              </a:rPr>
              <a:t>WORKS!</a:t>
            </a:r>
            <a:endParaRPr lang="en-US" sz="16600" dirty="0">
              <a:ln>
                <a:solidFill>
                  <a:schemeClr val="tx1"/>
                </a:solidFill>
              </a:ln>
              <a:solidFill>
                <a:schemeClr val="bg1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algn="l" rotWithShape="0">
                  <a:schemeClr val="tx1">
                    <a:alpha val="75000"/>
                  </a:schemeClr>
                </a:outerShdw>
              </a:effectLst>
              <a:latin typeface="Blue Highway Linocut" pitchFamily="2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0952441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625979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933291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xit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+.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Custom 1">
      <a:majorFont>
        <a:latin typeface="Teen"/>
        <a:ea typeface=""/>
        <a:cs typeface="Arial"/>
      </a:majorFont>
      <a:minorFont>
        <a:latin typeface="Teen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0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empus Sans ITC" pitchFamily="82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0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empus Sans ITC" pitchFamily="82" charset="0"/>
            <a:cs typeface="Arial" charset="0"/>
          </a:defRPr>
        </a:defPPr>
      </a:lstStyle>
    </a:lnDef>
    <a:txDef>
      <a:spPr bwMode="auto">
        <a:noFill/>
        <a:ln w="9525">
          <a:noFill/>
          <a:miter lim="800000"/>
          <a:headEnd/>
          <a:tailEnd/>
        </a:ln>
        <a:effectLst/>
      </a:spPr>
      <a:bodyPr>
        <a:spAutoFit/>
      </a:bodyPr>
      <a:lstStyle>
        <a:defPPr>
          <a:lnSpc>
            <a:spcPct val="80000"/>
          </a:lnSpc>
          <a:defRPr b="0" dirty="0" smtClean="0">
            <a:solidFill>
              <a:srgbClr val="FFFF00"/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  <a:reflection blurRad="6350" stA="55000" endA="300" endPos="45500" dir="5400000" sy="-100000" algn="bl" rotWithShape="0"/>
            </a:effectLst>
            <a:latin typeface="Teen" pitchFamily="2" charset="0"/>
          </a:defRPr>
        </a:defPPr>
      </a:lstStyle>
    </a:tx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45340</TotalTime>
  <Words>167</Words>
  <Application>Microsoft Office PowerPoint</Application>
  <PresentationFormat>On-screen Show (4:3)</PresentationFormat>
  <Paragraphs>86</Paragraphs>
  <Slides>36</Slides>
  <Notes>36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36</vt:i4>
      </vt:variant>
    </vt:vector>
  </HeadingPairs>
  <TitlesOfParts>
    <vt:vector size="44" baseType="lpstr">
      <vt:lpstr>Arial</vt:lpstr>
      <vt:lpstr>Teen</vt:lpstr>
      <vt:lpstr>Calibri</vt:lpstr>
      <vt:lpstr>Wingdings</vt:lpstr>
      <vt:lpstr>Blue Highway Linocut</vt:lpstr>
      <vt:lpstr>YouMurderer BB</vt:lpstr>
      <vt:lpstr>Tempus Sans ITC</vt:lpstr>
      <vt:lpstr>Default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RDJ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RDJ</dc:creator>
  <cp:lastModifiedBy>Roger J</cp:lastModifiedBy>
  <cp:revision>3235</cp:revision>
  <dcterms:created xsi:type="dcterms:W3CDTF">2005-02-19T02:02:57Z</dcterms:created>
  <dcterms:modified xsi:type="dcterms:W3CDTF">2011-02-27T08:33:42Z</dcterms:modified>
</cp:coreProperties>
</file>