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1"/>
  </p:notesMasterIdLst>
  <p:sldIdLst>
    <p:sldId id="10301" r:id="rId2"/>
    <p:sldId id="9429" r:id="rId3"/>
    <p:sldId id="10341" r:id="rId4"/>
    <p:sldId id="10343" r:id="rId5"/>
    <p:sldId id="10344" r:id="rId6"/>
    <p:sldId id="10345" r:id="rId7"/>
    <p:sldId id="10342" r:id="rId8"/>
    <p:sldId id="10346" r:id="rId9"/>
    <p:sldId id="10347" r:id="rId10"/>
    <p:sldId id="10348" r:id="rId11"/>
    <p:sldId id="10360" r:id="rId12"/>
    <p:sldId id="10361" r:id="rId13"/>
    <p:sldId id="10362" r:id="rId14"/>
    <p:sldId id="10363" r:id="rId15"/>
    <p:sldId id="10365" r:id="rId16"/>
    <p:sldId id="10364" r:id="rId17"/>
    <p:sldId id="10366" r:id="rId18"/>
    <p:sldId id="10367" r:id="rId19"/>
    <p:sldId id="10368" r:id="rId20"/>
    <p:sldId id="10369" r:id="rId21"/>
    <p:sldId id="10370" r:id="rId22"/>
    <p:sldId id="10371" r:id="rId23"/>
    <p:sldId id="10372" r:id="rId24"/>
    <p:sldId id="10373" r:id="rId25"/>
    <p:sldId id="10374" r:id="rId26"/>
    <p:sldId id="10375" r:id="rId27"/>
    <p:sldId id="10377" r:id="rId28"/>
    <p:sldId id="10376" r:id="rId29"/>
    <p:sldId id="10378" r:id="rId30"/>
    <p:sldId id="10379" r:id="rId31"/>
    <p:sldId id="10380" r:id="rId32"/>
    <p:sldId id="10381" r:id="rId33"/>
    <p:sldId id="10382" r:id="rId34"/>
    <p:sldId id="10383" r:id="rId35"/>
    <p:sldId id="10349" r:id="rId36"/>
    <p:sldId id="10350" r:id="rId37"/>
    <p:sldId id="10351" r:id="rId38"/>
    <p:sldId id="10352" r:id="rId39"/>
    <p:sldId id="10300" r:id="rId40"/>
  </p:sldIdLst>
  <p:sldSz cx="9144000" cy="6858000" type="screen4x3"/>
  <p:notesSz cx="6858000" cy="9144000"/>
  <p:embeddedFontLst>
    <p:embeddedFont>
      <p:font typeface="Teen" pitchFamily="2" charset="0"/>
      <p:regular r:id="rId42"/>
      <p:bold r:id="rId43"/>
      <p:italic r:id="rId44"/>
      <p:boldItalic r:id="rId45"/>
    </p:embeddedFont>
    <p:embeddedFont>
      <p:font typeface="Tempus Sans ITC" pitchFamily="82" charset="0"/>
      <p:regular r:id="rId46"/>
    </p:embeddedFont>
    <p:embeddedFont>
      <p:font typeface="Calibri" pitchFamily="34" charset="0"/>
      <p:regular r:id="rId47"/>
      <p:bold r:id="rId48"/>
      <p:italic r:id="rId49"/>
      <p:boldItalic r:id="rId50"/>
    </p:embeddedFont>
    <p:embeddedFont>
      <p:font typeface="Blue Highway Linocut" pitchFamily="2" charset="0"/>
      <p:regular r:id="rId51"/>
    </p:embeddedFont>
    <p:embeddedFont>
      <p:font typeface="YouMurderer BB" pitchFamily="2" charset="0"/>
      <p:regular r:id="rId52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5pPr>
    <a:lvl6pPr marL="22860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6pPr>
    <a:lvl7pPr marL="27432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7pPr>
    <a:lvl8pPr marL="32004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8pPr>
    <a:lvl9pPr marL="36576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66FFFF"/>
    <a:srgbClr val="FFFF66"/>
    <a:srgbClr val="A7FFE2"/>
    <a:srgbClr val="FFFF99"/>
    <a:srgbClr val="CCFF99"/>
    <a:srgbClr val="99FFCC"/>
    <a:srgbClr val="CCFFCC"/>
    <a:srgbClr val="7E481C"/>
    <a:srgbClr val="A45E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93" autoAdjust="0"/>
    <p:restoredTop sz="94229" autoAdjust="0"/>
  </p:normalViewPr>
  <p:slideViewPr>
    <p:cSldViewPr snapToGrid="0">
      <p:cViewPr varScale="1">
        <p:scale>
          <a:sx n="127" d="100"/>
          <a:sy n="127" d="100"/>
        </p:scale>
        <p:origin x="-50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52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10.fnt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fld id="{E0EB3348-DC86-4719-9D28-4EC761E610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2305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39</a:t>
            </a:fld>
            <a:endParaRPr lang="en-US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8DD673A-F5FD-4BD3-8DB5-14812BF4A6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56FD5E0-B52A-41B2-8F68-7FF3B1E66A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DF4D951-8D69-4FEB-B813-26BAC8B690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5CDBB75-8885-45C0-BD4E-C9BA718307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9920C27-276B-4574-87E5-3DCD076319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DA3D20D-9913-43A5-BCB3-620972D33C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CA3ABBC-BB52-4AE5-8A5A-DCA8EB26F6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EAE8013-45C1-497E-BD44-9E59211394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8D20B47-F8D5-495C-A854-6539A82AC2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  <p:sldLayoutId id="2147483658" r:id="rId9"/>
    <p:sldLayoutId id="2147483659" r:id="rId10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5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86267"/>
            <a:ext cx="9144000" cy="5685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8000"/>
              </a:lnSpc>
              <a:spcAft>
                <a:spcPts val="1200"/>
              </a:spcAft>
            </a:pPr>
            <a:r>
              <a:rPr lang="en-US" sz="8800" b="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We have been duped into believing that the Christian life is to be free from trials and hardshi</a:t>
            </a:r>
            <a:r>
              <a:rPr lang="en-US" sz="8800" b="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ps</a:t>
            </a:r>
            <a:endParaRPr lang="en-US" sz="8800" b="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293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871377"/>
            <a:ext cx="9144000" cy="5176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8000"/>
              </a:lnSpc>
              <a:spcAft>
                <a:spcPts val="1200"/>
              </a:spcAft>
            </a:pPr>
            <a:r>
              <a:rPr lang="en-US" sz="8000" b="0" dirty="0" smtClean="0">
                <a:ln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When many Christians (especially immature Christians) face suffering, trials and persecution, </a:t>
            </a:r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they just give up!</a:t>
            </a:r>
            <a:endParaRPr lang="en-US" sz="8000" dirty="0">
              <a:ln>
                <a:solidFill>
                  <a:schemeClr val="tx1"/>
                </a:solidFill>
              </a:ln>
              <a:solidFill>
                <a:srgbClr val="A7FFE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88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507160"/>
            <a:ext cx="9144000" cy="3843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8000"/>
              </a:lnSpc>
              <a:spcAft>
                <a:spcPts val="1200"/>
              </a:spcAft>
            </a:pPr>
            <a:r>
              <a:rPr lang="en-US" sz="8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They quit, they blame God, they blame the church, or whatever!</a:t>
            </a:r>
            <a:endParaRPr lang="en-US" sz="88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958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32927"/>
            <a:ext cx="91440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8000"/>
              </a:lnSpc>
              <a:spcAft>
                <a:spcPts val="1200"/>
              </a:spcAft>
            </a:pPr>
            <a:r>
              <a:rPr lang="en-US" sz="8000" spc="-150" dirty="0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THE IDEA THAT WE ARE NOT GONNA HAVE TREMENDOUS DIFFICULTY, IS TOTALLY ANTI-BIBLE!</a:t>
            </a:r>
            <a:endParaRPr lang="en-US" sz="8000" spc="-150" dirty="0">
              <a:ln>
                <a:solidFill>
                  <a:schemeClr val="tx1"/>
                </a:solidFill>
              </a:ln>
              <a:solidFill>
                <a:srgbClr val="CC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8278" y="3769294"/>
            <a:ext cx="881269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1000" b="0" spc="-15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</a:rPr>
              <a:t>IT’S CRAZY!</a:t>
            </a:r>
            <a:endParaRPr lang="en-US" sz="21000" b="0" spc="-15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95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16764"/>
            <a:ext cx="9144000" cy="1650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rgbClr val="99FFCC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Blue Highway Linocut" pitchFamily="2" charset="0"/>
              </a:rPr>
              <a:t>SUFFERING COMES FROM FIVE MAJOR SOURCES…</a:t>
            </a:r>
            <a:endParaRPr lang="en-US" sz="8000" b="0" dirty="0">
              <a:ln>
                <a:solidFill>
                  <a:schemeClr val="tx1"/>
                </a:solidFill>
              </a:ln>
              <a:solidFill>
                <a:srgbClr val="99FFCC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Blue Highway Linocut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1020" y="1888160"/>
            <a:ext cx="86029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spcAft>
                <a:spcPts val="1200"/>
              </a:spcAft>
              <a:buClr>
                <a:srgbClr val="99FFCC"/>
              </a:buClr>
              <a:buFont typeface="Wingdings" pitchFamily="2" charset="2"/>
              <a:buChar char="§"/>
            </a:pPr>
            <a:r>
              <a:rPr lang="en-US" sz="6000" spc="-15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s</a:t>
            </a:r>
            <a:r>
              <a:rPr lang="en-US" sz="6000" spc="-15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atanic Activity</a:t>
            </a:r>
            <a:endParaRPr lang="en-US" sz="6000" spc="-15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1020" y="2737738"/>
            <a:ext cx="86029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spcAft>
                <a:spcPts val="1200"/>
              </a:spcAft>
              <a:buClr>
                <a:srgbClr val="99FFCC"/>
              </a:buClr>
              <a:buFont typeface="Wingdings" pitchFamily="2" charset="2"/>
              <a:buChar char="§"/>
            </a:pPr>
            <a:r>
              <a:rPr lang="en-US" sz="6000" spc="-15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Ungodly Men &amp; Women</a:t>
            </a:r>
            <a:endParaRPr lang="en-US" sz="6000" spc="-150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" y="3606418"/>
            <a:ext cx="86029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spcAft>
                <a:spcPts val="1200"/>
              </a:spcAft>
              <a:buClr>
                <a:srgbClr val="99FFCC"/>
              </a:buClr>
              <a:buFont typeface="Wingdings" pitchFamily="2" charset="2"/>
              <a:buChar char="§"/>
            </a:pPr>
            <a:r>
              <a:rPr lang="en-US" sz="6000" spc="-15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The World System</a:t>
            </a:r>
            <a:endParaRPr lang="en-US" sz="6000" spc="-15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1020" y="4497958"/>
            <a:ext cx="86029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spcAft>
                <a:spcPts val="1200"/>
              </a:spcAft>
              <a:buClr>
                <a:srgbClr val="99FFCC"/>
              </a:buClr>
              <a:buFont typeface="Wingdings" pitchFamily="2" charset="2"/>
              <a:buChar char="§"/>
            </a:pPr>
            <a:r>
              <a:rPr lang="en-US" sz="6000" spc="-15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Our Own Fallen Nature</a:t>
            </a:r>
            <a:endParaRPr lang="en-US" sz="6000" spc="-150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1020" y="5389498"/>
            <a:ext cx="86029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spcAft>
                <a:spcPts val="1200"/>
              </a:spcAft>
              <a:buClr>
                <a:srgbClr val="99FFCC"/>
              </a:buClr>
              <a:buFont typeface="Wingdings" pitchFamily="2" charset="2"/>
              <a:buChar char="§"/>
            </a:pPr>
            <a:r>
              <a:rPr lang="en-US" sz="6000" spc="-15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Carnal Christians</a:t>
            </a:r>
            <a:endParaRPr lang="en-US" sz="6000" spc="-15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71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20994643">
            <a:off x="-123666" y="-431693"/>
            <a:ext cx="6182561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4600" b="0" spc="-15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</a:rPr>
              <a:t>Suffering</a:t>
            </a:r>
            <a:endParaRPr lang="en-US" sz="14600" b="0" spc="-15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302144">
            <a:off x="3124695" y="147425"/>
            <a:ext cx="6182561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4600" b="0" dirty="0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</a:rPr>
              <a:t>Trials</a:t>
            </a:r>
            <a:endParaRPr lang="en-US" sz="14600" b="0" dirty="0">
              <a:ln>
                <a:solidFill>
                  <a:schemeClr val="tx1"/>
                </a:solidFill>
              </a:ln>
              <a:solidFill>
                <a:srgbClr val="CC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21418602">
            <a:off x="540878" y="899271"/>
            <a:ext cx="6182561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4600" b="0" dirty="0" smtClean="0">
                <a:ln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</a:rPr>
              <a:t>Hardship</a:t>
            </a:r>
            <a:endParaRPr lang="en-US" sz="14600" b="0" dirty="0">
              <a:ln>
                <a:solidFill>
                  <a:schemeClr val="tx1"/>
                </a:solidFill>
              </a:ln>
              <a:solidFill>
                <a:srgbClr val="A7FFE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207553">
            <a:off x="1803861" y="2033255"/>
            <a:ext cx="7395317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4600" b="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</a:rPr>
              <a:t>Persecution</a:t>
            </a:r>
            <a:endParaRPr lang="en-US" sz="14600" b="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378245"/>
            <a:ext cx="9144000" cy="2536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8000"/>
              </a:lnSpc>
              <a:spcAft>
                <a:spcPts val="1200"/>
              </a:spcAft>
            </a:pPr>
            <a:r>
              <a:rPr lang="en-US" sz="7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This Is Where James Chooses To Begin</a:t>
            </a:r>
            <a:br>
              <a:rPr lang="en-US" sz="7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7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His Epistle…</a:t>
            </a:r>
            <a:endParaRPr lang="en-US" sz="76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99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460658"/>
            <a:ext cx="9144000" cy="1936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8000"/>
              </a:lnSpc>
              <a:spcAft>
                <a:spcPts val="1200"/>
              </a:spcAft>
            </a:pPr>
            <a:r>
              <a:rPr lang="en-US" sz="8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LET’S TAKE A LOOK</a:t>
            </a:r>
            <a:br>
              <a:rPr lang="en-US" sz="8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8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AT JAMES 1:1-16</a:t>
            </a:r>
            <a:endParaRPr lang="en-US" sz="8500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842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03200" y="2130124"/>
            <a:ext cx="8763000" cy="2597753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4000" y="2140442"/>
            <a:ext cx="8610600" cy="2577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1:1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James, a servant of God and of the Lord Jesus Christ, to the twelve tribes which are scattered abroad, greeting. 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74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03200" y="2130124"/>
            <a:ext cx="8763000" cy="2597753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4000" y="2140442"/>
            <a:ext cx="8610600" cy="2577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1:1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James, a </a:t>
            </a:r>
            <a:r>
              <a:rPr lang="en-US" spc="-150" dirty="0" smtClean="0">
                <a:solidFill>
                  <a:srgbClr val="FFC000"/>
                </a:solidFill>
                <a:latin typeface="Teen" pitchFamily="2" charset="0"/>
              </a:rPr>
              <a:t>SERVANT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of God and of the Lord Jesus Christ, to the twelve tribes which are scattered abroad, greeting. 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32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03200" y="2130124"/>
            <a:ext cx="8763000" cy="2597753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4000" y="2140442"/>
            <a:ext cx="8610600" cy="2577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1:1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James, a servant of God and of the Lord Jesus Christ, to the twelve tribes which are </a:t>
            </a:r>
            <a:r>
              <a:rPr lang="en-US" spc="-150" dirty="0" smtClean="0">
                <a:solidFill>
                  <a:srgbClr val="FFC000"/>
                </a:solidFill>
                <a:latin typeface="Teen" pitchFamily="2" charset="0"/>
              </a:rPr>
              <a:t>SCATTERED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abroad, greeting. 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562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03200" y="1335655"/>
            <a:ext cx="8763000" cy="1610756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4000" y="1345972"/>
            <a:ext cx="861060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1:2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My brethren, count it all joy when ye fall into divers temptations; 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72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036320" y="4271882"/>
            <a:ext cx="8107680" cy="111363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36320" y="3418442"/>
            <a:ext cx="8107680" cy="111363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03200" y="1335655"/>
            <a:ext cx="8763000" cy="1610756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4000" y="1345972"/>
            <a:ext cx="86106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1:2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My brethren, </a:t>
            </a:r>
            <a:r>
              <a:rPr lang="en-US" spc="-150" dirty="0" smtClean="0">
                <a:solidFill>
                  <a:srgbClr val="FFC000"/>
                </a:solidFill>
                <a:latin typeface="Teen" pitchFamily="2" charset="0"/>
              </a:rPr>
              <a:t>COUNT IT ALL JOY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when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ye fall into divers temptations; 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1020" y="3076208"/>
            <a:ext cx="86029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spcAft>
                <a:spcPts val="1200"/>
              </a:spcAft>
              <a:buClr>
                <a:srgbClr val="99FFCC"/>
              </a:buClr>
              <a:buFont typeface="Wingdings" pitchFamily="2" charset="2"/>
              <a:buChar char="v"/>
            </a:pPr>
            <a:r>
              <a:rPr lang="en-US" sz="4800" spc="-150" dirty="0" smtClean="0">
                <a:ln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The Word JOY Means To Leap!</a:t>
            </a:r>
            <a:endParaRPr lang="en-US" sz="4800" spc="-150" dirty="0">
              <a:ln>
                <a:solidFill>
                  <a:schemeClr val="tx1"/>
                </a:solidFill>
              </a:ln>
              <a:solidFill>
                <a:srgbClr val="A7FFE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1020" y="3925786"/>
            <a:ext cx="86029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spcAft>
                <a:spcPts val="1200"/>
              </a:spcAft>
              <a:buClr>
                <a:srgbClr val="99FFCC"/>
              </a:buClr>
              <a:buFont typeface="Wingdings" pitchFamily="2" charset="2"/>
              <a:buChar char="v"/>
            </a:pPr>
            <a:r>
              <a:rPr lang="en-US" sz="4800" spc="-15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Why Leap?</a:t>
            </a:r>
            <a:endParaRPr lang="en-US" sz="4800" spc="-150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21186262">
            <a:off x="4128786" y="3303522"/>
            <a:ext cx="5237502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4600" b="0" spc="-150" dirty="0" err="1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</a:rPr>
              <a:t>yee</a:t>
            </a:r>
            <a:r>
              <a:rPr lang="en-US" sz="14600" b="0" spc="-15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</a:rPr>
              <a:t> Haw!</a:t>
            </a:r>
            <a:endParaRPr lang="en-US" sz="14600" b="0" spc="-15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94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4" grpId="0"/>
      <p:bldP spid="5" grpId="0"/>
      <p:bldP spid="6" grpId="0"/>
      <p:bldP spid="6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03200" y="1335655"/>
            <a:ext cx="8763000" cy="1610756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4000" y="1345972"/>
            <a:ext cx="861060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1:3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Knowing this, that the trying of your faith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worketh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patience. 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272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36320" y="4207917"/>
            <a:ext cx="8107680" cy="111363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036320" y="3418442"/>
            <a:ext cx="8107680" cy="111363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03200" y="1335655"/>
            <a:ext cx="8763000" cy="1610756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4000" y="1345972"/>
            <a:ext cx="861060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1:3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Knowing this, that the trying of your </a:t>
            </a:r>
            <a:r>
              <a:rPr lang="en-US" dirty="0" smtClean="0">
                <a:solidFill>
                  <a:srgbClr val="FFFF00"/>
                </a:solidFill>
                <a:latin typeface="Teen" pitchFamily="2" charset="0"/>
              </a:rPr>
              <a:t>FAITH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worketh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patience. 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1020" y="3076208"/>
            <a:ext cx="86029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spcAft>
                <a:spcPts val="1200"/>
              </a:spcAft>
              <a:buClr>
                <a:srgbClr val="99FFCC"/>
              </a:buClr>
              <a:buFont typeface="Wingdings" pitchFamily="2" charset="2"/>
              <a:buChar char="v"/>
            </a:pPr>
            <a:r>
              <a:rPr lang="en-US" sz="4800" spc="-150" dirty="0" smtClean="0">
                <a:ln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Why Leap?</a:t>
            </a:r>
            <a:endParaRPr lang="en-US" sz="4800" spc="-150" dirty="0">
              <a:ln>
                <a:solidFill>
                  <a:schemeClr val="tx1"/>
                </a:solidFill>
              </a:ln>
              <a:solidFill>
                <a:srgbClr val="A7FFE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1020" y="3986746"/>
            <a:ext cx="8602980" cy="1288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80000"/>
              </a:lnSpc>
              <a:spcAft>
                <a:spcPts val="1200"/>
              </a:spcAft>
              <a:buClr>
                <a:srgbClr val="99FFCC"/>
              </a:buClr>
              <a:buFont typeface="Wingdings" pitchFamily="2" charset="2"/>
              <a:buChar char="v"/>
            </a:pPr>
            <a:r>
              <a:rPr lang="en-US" sz="4800" spc="-15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It Will Allow You To Exercise Your Faith!</a:t>
            </a:r>
            <a:endParaRPr lang="en-US" sz="4800" spc="-150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627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03200" y="1095815"/>
            <a:ext cx="8763000" cy="2103198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54000" y="1106132"/>
            <a:ext cx="8610600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1:4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But let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patience have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her perfect work, that ye may be perfect and entire, wanting nothing. 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094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03200" y="1095815"/>
            <a:ext cx="8763000" cy="2103198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4000" y="1106132"/>
            <a:ext cx="8610600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1:4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But let </a:t>
            </a:r>
            <a:r>
              <a:rPr lang="en-US" dirty="0" smtClean="0">
                <a:solidFill>
                  <a:srgbClr val="FFC000"/>
                </a:solidFill>
                <a:latin typeface="Teen" pitchFamily="2" charset="0"/>
              </a:rPr>
              <a:t>PATIENCE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have her perfect work, that ye may be perfect and entire, wanting nothing. 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036320" y="4387797"/>
            <a:ext cx="8107680" cy="111363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36320" y="3598322"/>
            <a:ext cx="8107680" cy="111363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41020" y="3256088"/>
            <a:ext cx="86029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spcAft>
                <a:spcPts val="1200"/>
              </a:spcAft>
              <a:buClr>
                <a:srgbClr val="99FFCC"/>
              </a:buClr>
              <a:buFont typeface="Wingdings" pitchFamily="2" charset="2"/>
              <a:buChar char="v"/>
            </a:pPr>
            <a:r>
              <a:rPr lang="en-US" sz="4800" spc="-150" dirty="0" smtClean="0">
                <a:ln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Why Leap?</a:t>
            </a:r>
            <a:endParaRPr lang="en-US" sz="4800" spc="-150" dirty="0">
              <a:ln>
                <a:solidFill>
                  <a:schemeClr val="tx1"/>
                </a:solidFill>
              </a:ln>
              <a:solidFill>
                <a:srgbClr val="A7FFE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" y="4166626"/>
            <a:ext cx="8602980" cy="1288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80000"/>
              </a:lnSpc>
              <a:spcAft>
                <a:spcPts val="1200"/>
              </a:spcAft>
              <a:buClr>
                <a:srgbClr val="99FFCC"/>
              </a:buClr>
              <a:buFont typeface="Wingdings" pitchFamily="2" charset="2"/>
              <a:buChar char="v"/>
            </a:pPr>
            <a:r>
              <a:rPr lang="en-US" sz="4800" spc="-15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It Will Bring About Patience</a:t>
            </a:r>
            <a:br>
              <a:rPr lang="en-US" sz="4800" spc="-15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4800" spc="-15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In Your Life!</a:t>
            </a:r>
            <a:endParaRPr lang="en-US" sz="4800" spc="-150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409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03200" y="1095815"/>
            <a:ext cx="8763000" cy="2103198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4000" y="1106132"/>
            <a:ext cx="8610600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1:4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But let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patience have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her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perfect work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, that ye may be </a:t>
            </a:r>
            <a:r>
              <a:rPr lang="en-US" dirty="0" smtClean="0">
                <a:solidFill>
                  <a:srgbClr val="FFC000"/>
                </a:solidFill>
                <a:latin typeface="Teen" pitchFamily="2" charset="0"/>
              </a:rPr>
              <a:t>PERFECT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and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entire, wanting nothing. 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036320" y="4387797"/>
            <a:ext cx="8107680" cy="111363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36320" y="3598322"/>
            <a:ext cx="8107680" cy="111363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41020" y="3256088"/>
            <a:ext cx="86029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spcAft>
                <a:spcPts val="1200"/>
              </a:spcAft>
              <a:buClr>
                <a:srgbClr val="99FFCC"/>
              </a:buClr>
              <a:buFont typeface="Wingdings" pitchFamily="2" charset="2"/>
              <a:buChar char="v"/>
            </a:pPr>
            <a:r>
              <a:rPr lang="en-US" sz="4800" spc="-150" dirty="0" smtClean="0">
                <a:ln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Why Leap?</a:t>
            </a:r>
            <a:endParaRPr lang="en-US" sz="4800" spc="-150" dirty="0">
              <a:ln>
                <a:solidFill>
                  <a:schemeClr val="tx1"/>
                </a:solidFill>
              </a:ln>
              <a:solidFill>
                <a:srgbClr val="A7FFE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" y="4166626"/>
            <a:ext cx="860298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80000"/>
              </a:lnSpc>
              <a:spcAft>
                <a:spcPts val="1200"/>
              </a:spcAft>
              <a:buClr>
                <a:srgbClr val="99FFCC"/>
              </a:buClr>
              <a:buFont typeface="Wingdings" pitchFamily="2" charset="2"/>
              <a:buChar char="v"/>
            </a:pPr>
            <a:r>
              <a:rPr lang="en-US" sz="4800" spc="-15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It Will Mature You As A Christian!</a:t>
            </a:r>
            <a:endParaRPr lang="en-US" sz="4800" spc="-150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64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03200" y="998379"/>
            <a:ext cx="8763000" cy="2595641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4000" y="1008697"/>
            <a:ext cx="86106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1:5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If any of you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lack wisdom,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let him ask of God, that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giveth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to all men liberally, and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upbraideth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not; and it shall be given him. 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8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03200" y="998379"/>
            <a:ext cx="8763000" cy="2595641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4000" y="1008697"/>
            <a:ext cx="86106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1:5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If any of you lack </a:t>
            </a:r>
            <a:r>
              <a:rPr lang="en-US" dirty="0" smtClean="0">
                <a:solidFill>
                  <a:srgbClr val="FFC000"/>
                </a:solidFill>
                <a:latin typeface="Teen" pitchFamily="2" charset="0"/>
              </a:rPr>
              <a:t>WISDOM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,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let him ask of God, that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giveth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to all men liberally, and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upbraideth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not; and it shall be given him. 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036320" y="4725072"/>
            <a:ext cx="8107680" cy="111363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36320" y="3935597"/>
            <a:ext cx="8107680" cy="111363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41020" y="3593363"/>
            <a:ext cx="86029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spcAft>
                <a:spcPts val="1200"/>
              </a:spcAft>
              <a:buClr>
                <a:srgbClr val="99FFCC"/>
              </a:buClr>
              <a:buFont typeface="Wingdings" pitchFamily="2" charset="2"/>
              <a:buChar char="v"/>
            </a:pPr>
            <a:r>
              <a:rPr lang="en-US" sz="4800" spc="-150" dirty="0" smtClean="0">
                <a:ln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Why Leap?</a:t>
            </a:r>
            <a:endParaRPr lang="en-US" sz="4800" spc="-150" dirty="0">
              <a:ln>
                <a:solidFill>
                  <a:schemeClr val="tx1"/>
                </a:solidFill>
              </a:ln>
              <a:solidFill>
                <a:srgbClr val="A7FFE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" y="4503901"/>
            <a:ext cx="8602980" cy="1288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80000"/>
              </a:lnSpc>
              <a:spcAft>
                <a:spcPts val="1200"/>
              </a:spcAft>
              <a:buClr>
                <a:srgbClr val="99FFCC"/>
              </a:buClr>
              <a:buFont typeface="Wingdings" pitchFamily="2" charset="2"/>
              <a:buChar char="v"/>
            </a:pPr>
            <a:r>
              <a:rPr lang="en-US" sz="4800" spc="-15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It Will Cause You To Seek</a:t>
            </a:r>
            <a:br>
              <a:rPr lang="en-US" sz="4800" spc="-15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4800" spc="-15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Godly Wisdom!</a:t>
            </a:r>
            <a:endParaRPr lang="en-US" sz="4800" spc="-150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2333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03200" y="998379"/>
            <a:ext cx="8763000" cy="2595641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4000" y="1008697"/>
            <a:ext cx="86106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1:6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But let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him ask in faith,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nothing wavering. For he that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wavereth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is like a wave of the sea driven with the wind and tossed. 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69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03200" y="998379"/>
            <a:ext cx="8763000" cy="2595641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4000" y="1008697"/>
            <a:ext cx="86106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1:6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But let him </a:t>
            </a:r>
            <a:r>
              <a:rPr lang="en-US" dirty="0" smtClean="0">
                <a:solidFill>
                  <a:srgbClr val="FFC000"/>
                </a:solidFill>
                <a:latin typeface="Teen" pitchFamily="2" charset="0"/>
              </a:rPr>
              <a:t>ASK IN FAITH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,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nothing wavering. For he that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wavereth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is like a wave of the sea driven with the wind and tossed. 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036320" y="4725072"/>
            <a:ext cx="8107680" cy="111363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36320" y="3935597"/>
            <a:ext cx="8107680" cy="111363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41020" y="3593363"/>
            <a:ext cx="86029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spcAft>
                <a:spcPts val="1200"/>
              </a:spcAft>
              <a:buClr>
                <a:srgbClr val="99FFCC"/>
              </a:buClr>
              <a:buFont typeface="Wingdings" pitchFamily="2" charset="2"/>
              <a:buChar char="v"/>
            </a:pPr>
            <a:r>
              <a:rPr lang="en-US" sz="4800" spc="-150" dirty="0" smtClean="0">
                <a:ln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Why Leap?</a:t>
            </a:r>
            <a:endParaRPr lang="en-US" sz="4800" spc="-150" dirty="0">
              <a:ln>
                <a:solidFill>
                  <a:schemeClr val="tx1"/>
                </a:solidFill>
              </a:ln>
              <a:solidFill>
                <a:srgbClr val="A7FFE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" y="4503901"/>
            <a:ext cx="860298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80000"/>
              </a:lnSpc>
              <a:spcAft>
                <a:spcPts val="1200"/>
              </a:spcAft>
              <a:buClr>
                <a:srgbClr val="99FFCC"/>
              </a:buClr>
              <a:buFont typeface="Wingdings" pitchFamily="2" charset="2"/>
              <a:buChar char="v"/>
            </a:pPr>
            <a:r>
              <a:rPr lang="en-US" sz="4800" spc="-15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It Will Cause Us To Pray Fervently!</a:t>
            </a:r>
            <a:endParaRPr lang="en-US" sz="4800" spc="-150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4038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03200" y="1615497"/>
            <a:ext cx="8763000" cy="3627006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4000" y="1648000"/>
            <a:ext cx="8610600" cy="3562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1:7-11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7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For let not that man think that he shall receive any thing of the Lord.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8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 double minded man is unstable in all his ways.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9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Let the brother of low degree rejoice in that he is exalted: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51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03200" y="902519"/>
            <a:ext cx="8763000" cy="5052962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4000" y="920621"/>
            <a:ext cx="86106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1:7-11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10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But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rich, in that he is made low: because as the flower of the grass he shall pass away.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11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For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sun is no sooner risen with a burning heat, but it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withereth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the grass, and the flower thereof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falleth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, and the grace of the fashion of it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perisheth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: so also shall the rich man fade away in his ways. </a:t>
            </a:r>
          </a:p>
        </p:txBody>
      </p:sp>
    </p:spTree>
    <p:extLst>
      <p:ext uri="{BB962C8B-B14F-4D97-AF65-F5344CB8AC3E}">
        <p14:creationId xmlns:p14="http://schemas.microsoft.com/office/powerpoint/2010/main" val="1359868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03200" y="831956"/>
            <a:ext cx="8763000" cy="3046898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4000" y="881282"/>
            <a:ext cx="8610600" cy="307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1:12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Blessed is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man that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endureth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temptation: for when he is tried, he shall receive the crown of life, which the Lord hath promised to them that love him. 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164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03200" y="831956"/>
            <a:ext cx="8763000" cy="3046898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4000" y="881282"/>
            <a:ext cx="8610600" cy="307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1:12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dirty="0" smtClean="0">
                <a:solidFill>
                  <a:srgbClr val="FFC000"/>
                </a:solidFill>
                <a:latin typeface="Teen" pitchFamily="2" charset="0"/>
              </a:rPr>
              <a:t>BLESSED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is the man that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endureth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temptation: for when he is tried, he shall receive the crown of life, which the Lord hath promised to them that love him. 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036320" y="5002387"/>
            <a:ext cx="8107680" cy="111363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36320" y="4212912"/>
            <a:ext cx="8107680" cy="111363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41020" y="3870678"/>
            <a:ext cx="86029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spcAft>
                <a:spcPts val="1200"/>
              </a:spcAft>
              <a:buClr>
                <a:srgbClr val="99FFCC"/>
              </a:buClr>
              <a:buFont typeface="Wingdings" pitchFamily="2" charset="2"/>
              <a:buChar char="v"/>
            </a:pPr>
            <a:r>
              <a:rPr lang="en-US" sz="4800" spc="-150" dirty="0" smtClean="0">
                <a:ln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Why Leap?</a:t>
            </a:r>
            <a:endParaRPr lang="en-US" sz="4800" spc="-150" dirty="0">
              <a:ln>
                <a:solidFill>
                  <a:schemeClr val="tx1"/>
                </a:solidFill>
              </a:ln>
              <a:solidFill>
                <a:srgbClr val="A7FFE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" y="4781216"/>
            <a:ext cx="8602980" cy="1288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80000"/>
              </a:lnSpc>
              <a:spcAft>
                <a:spcPts val="1200"/>
              </a:spcAft>
              <a:buClr>
                <a:srgbClr val="99FFCC"/>
              </a:buClr>
              <a:buFont typeface="Wingdings" pitchFamily="2" charset="2"/>
              <a:buChar char="v"/>
            </a:pPr>
            <a:r>
              <a:rPr lang="en-US" sz="4800" spc="-15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You Will Be Able To Experience True Happiness!</a:t>
            </a:r>
            <a:endParaRPr lang="en-US" sz="4800" spc="-150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149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03200" y="831956"/>
            <a:ext cx="8763000" cy="3053712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4000" y="881282"/>
            <a:ext cx="8610600" cy="307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1:12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Blessed is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man that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endureth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temptation: for when he is tried, he shall receive the </a:t>
            </a:r>
            <a:r>
              <a:rPr lang="en-US" dirty="0" smtClean="0">
                <a:solidFill>
                  <a:srgbClr val="FFC000"/>
                </a:solidFill>
                <a:latin typeface="Teen" pitchFamily="2" charset="0"/>
              </a:rPr>
              <a:t>CROWN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of life, which the Lord hath promised to them that love him. 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036320" y="5002387"/>
            <a:ext cx="8107680" cy="111363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36320" y="4212912"/>
            <a:ext cx="8107680" cy="111363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41020" y="3870678"/>
            <a:ext cx="86029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spcAft>
                <a:spcPts val="1200"/>
              </a:spcAft>
              <a:buClr>
                <a:srgbClr val="99FFCC"/>
              </a:buClr>
              <a:buFont typeface="Wingdings" pitchFamily="2" charset="2"/>
              <a:buChar char="v"/>
            </a:pPr>
            <a:r>
              <a:rPr lang="en-US" sz="4800" spc="-150" dirty="0" smtClean="0">
                <a:ln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Why Leap?</a:t>
            </a:r>
            <a:endParaRPr lang="en-US" sz="4800" spc="-150" dirty="0">
              <a:ln>
                <a:solidFill>
                  <a:schemeClr val="tx1"/>
                </a:solidFill>
              </a:ln>
              <a:solidFill>
                <a:srgbClr val="A7FFE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" y="4781216"/>
            <a:ext cx="860298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80000"/>
              </a:lnSpc>
              <a:spcAft>
                <a:spcPts val="1200"/>
              </a:spcAft>
              <a:buClr>
                <a:srgbClr val="99FFCC"/>
              </a:buClr>
              <a:buFont typeface="Wingdings" pitchFamily="2" charset="2"/>
              <a:buChar char="v"/>
            </a:pPr>
            <a:r>
              <a:rPr lang="en-US" sz="4800" spc="-15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You Will Receive A Crown Because You Endured!</a:t>
            </a:r>
            <a:endParaRPr lang="en-US" sz="4800" spc="-150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9" name="Picture 5" descr="C:\Users\Roger J\AppData\Local\Microsoft\Windows\Temporary Internet Files\Content.IE5\7VREPTHD\MC900237940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2079">
            <a:off x="6884923" y="5192037"/>
            <a:ext cx="1818948" cy="1285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9135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2243676"/>
            <a:ext cx="9144000" cy="2370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8000"/>
              </a:lnSpc>
              <a:spcAft>
                <a:spcPts val="1200"/>
              </a:spcAft>
            </a:pPr>
            <a:r>
              <a:rPr lang="en-US" sz="10500" dirty="0" smtClean="0">
                <a:ln>
                  <a:solidFill>
                    <a:schemeClr val="tx1"/>
                  </a:solidFill>
                </a:ln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Don’t make the BIG MISTAKE!</a:t>
            </a:r>
            <a:endParaRPr lang="en-US" sz="10500" dirty="0">
              <a:ln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307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761527"/>
            <a:ext cx="9144000" cy="99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8000"/>
              </a:lnSpc>
              <a:spcAft>
                <a:spcPts val="1200"/>
              </a:spcAft>
            </a:pPr>
            <a:r>
              <a:rPr lang="en-US" sz="8000" spc="-15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What’s The Mistake?</a:t>
            </a:r>
            <a:endParaRPr lang="en-US" sz="8000" spc="-15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8278" y="2070034"/>
            <a:ext cx="8812696" cy="4976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50000"/>
              </a:lnSpc>
              <a:spcAft>
                <a:spcPts val="1200"/>
              </a:spcAft>
            </a:pPr>
            <a:r>
              <a:rPr lang="en-US" sz="21000" b="0" spc="-15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</a:rPr>
              <a:t>BLAMING</a:t>
            </a:r>
            <a:br>
              <a:rPr lang="en-US" sz="21000" b="0" spc="-15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</a:rPr>
            </a:br>
            <a:r>
              <a:rPr lang="en-US" sz="36200" b="0" spc="-15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</a:rPr>
              <a:t>GOD!</a:t>
            </a:r>
            <a:endParaRPr lang="en-US" sz="36200" b="0" spc="-15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942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03200" y="393147"/>
            <a:ext cx="8763000" cy="6071706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4000" y="416894"/>
            <a:ext cx="8610600" cy="602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1:13-16</a:t>
            </a:r>
            <a:r>
              <a:rPr lang="en-US" b="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>
                <a:solidFill>
                  <a:srgbClr val="FFFF00"/>
                </a:solidFill>
                <a:latin typeface="Teen" pitchFamily="2" charset="0"/>
              </a:rPr>
              <a:t>13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Let no man say when he is tempted, I am tempted of God: for God cannot be tempted with evil, neither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tempteth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he any man: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14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But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every man is tempted, when he is drawn away of his own lust, and enticed.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15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Then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when lust hath conceived, it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bringeth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forth sin: and sin, when it is finished,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bringeth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forth death.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16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Do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not err, my beloved brethren. </a:t>
            </a:r>
          </a:p>
        </p:txBody>
      </p:sp>
    </p:spTree>
    <p:extLst>
      <p:ext uri="{BB962C8B-B14F-4D97-AF65-F5344CB8AC3E}">
        <p14:creationId xmlns:p14="http://schemas.microsoft.com/office/powerpoint/2010/main" val="2784001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20994643">
            <a:off x="-25389" y="-551171"/>
            <a:ext cx="5878994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4600" b="0" spc="-15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</a:rPr>
              <a:t>Suffering</a:t>
            </a:r>
            <a:endParaRPr lang="en-US" sz="14600" b="0" spc="-15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302144">
            <a:off x="3260224" y="-13686"/>
            <a:ext cx="5878994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4600" b="0" dirty="0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</a:rPr>
              <a:t>Trials</a:t>
            </a:r>
            <a:endParaRPr lang="en-US" sz="14600" b="0" dirty="0">
              <a:ln>
                <a:solidFill>
                  <a:schemeClr val="tx1"/>
                </a:solidFill>
              </a:ln>
              <a:solidFill>
                <a:srgbClr val="CC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21418602">
            <a:off x="655184" y="759121"/>
            <a:ext cx="5878993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4600" b="0" dirty="0" smtClean="0">
                <a:ln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</a:rPr>
              <a:t>Hardship</a:t>
            </a:r>
            <a:endParaRPr lang="en-US" sz="14600" b="0" dirty="0">
              <a:ln>
                <a:solidFill>
                  <a:schemeClr val="tx1"/>
                </a:solidFill>
              </a:ln>
              <a:solidFill>
                <a:srgbClr val="A7FFE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207553">
            <a:off x="1935064" y="1874208"/>
            <a:ext cx="7032203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4600" b="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</a:rPr>
              <a:t>Persecution</a:t>
            </a:r>
            <a:endParaRPr lang="en-US" sz="14600" b="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378245"/>
            <a:ext cx="9144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3800" i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EXPECT IT!</a:t>
            </a:r>
            <a:endParaRPr lang="en-US" sz="13800" i="1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178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20994643">
            <a:off x="-25389" y="-551171"/>
            <a:ext cx="5878994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4600" b="0" spc="-15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</a:rPr>
              <a:t>Suffering</a:t>
            </a:r>
            <a:endParaRPr lang="en-US" sz="14600" b="0" spc="-15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302144">
            <a:off x="3260224" y="-13686"/>
            <a:ext cx="5878994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4600" b="0" dirty="0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</a:rPr>
              <a:t>Trials</a:t>
            </a:r>
            <a:endParaRPr lang="en-US" sz="14600" b="0" dirty="0">
              <a:ln>
                <a:solidFill>
                  <a:schemeClr val="tx1"/>
                </a:solidFill>
              </a:ln>
              <a:solidFill>
                <a:srgbClr val="CC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21418602">
            <a:off x="655184" y="759121"/>
            <a:ext cx="5878993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4600" b="0" dirty="0" smtClean="0">
                <a:ln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</a:rPr>
              <a:t>Hardship</a:t>
            </a:r>
            <a:endParaRPr lang="en-US" sz="14600" b="0" dirty="0">
              <a:ln>
                <a:solidFill>
                  <a:schemeClr val="tx1"/>
                </a:solidFill>
              </a:ln>
              <a:solidFill>
                <a:srgbClr val="A7FFE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207553">
            <a:off x="1935064" y="1874208"/>
            <a:ext cx="7032203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4600" b="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</a:rPr>
              <a:t>Persecution</a:t>
            </a:r>
            <a:endParaRPr lang="en-US" sz="14600" b="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134405"/>
            <a:ext cx="9144000" cy="2733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  <a:spcAft>
                <a:spcPts val="1200"/>
              </a:spcAft>
            </a:pPr>
            <a:r>
              <a:rPr lang="en-US" sz="8000" i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Commit Yourself</a:t>
            </a:r>
            <a:br>
              <a:rPr lang="en-US" sz="8000" i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8000" i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To God From The Very Beginning!</a:t>
            </a:r>
            <a:endParaRPr lang="en-US" sz="8000" i="1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790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20994643">
            <a:off x="-25389" y="-551171"/>
            <a:ext cx="5878994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4600" b="0" spc="-15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</a:rPr>
              <a:t>Suffering</a:t>
            </a:r>
            <a:endParaRPr lang="en-US" sz="14600" b="0" spc="-15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302144">
            <a:off x="3260224" y="-13686"/>
            <a:ext cx="5878994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4600" b="0" dirty="0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</a:rPr>
              <a:t>Trials</a:t>
            </a:r>
            <a:endParaRPr lang="en-US" sz="14600" b="0" dirty="0">
              <a:ln>
                <a:solidFill>
                  <a:schemeClr val="tx1"/>
                </a:solidFill>
              </a:ln>
              <a:solidFill>
                <a:srgbClr val="CC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21418602">
            <a:off x="655184" y="759121"/>
            <a:ext cx="5878993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4600" b="0" dirty="0" smtClean="0">
                <a:ln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</a:rPr>
              <a:t>Hardship</a:t>
            </a:r>
            <a:endParaRPr lang="en-US" sz="14600" b="0" dirty="0">
              <a:ln>
                <a:solidFill>
                  <a:schemeClr val="tx1"/>
                </a:solidFill>
              </a:ln>
              <a:solidFill>
                <a:srgbClr val="A7FFE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207553">
            <a:off x="1935064" y="1874208"/>
            <a:ext cx="7032203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4600" b="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</a:rPr>
              <a:t>Persecution</a:t>
            </a:r>
            <a:endParaRPr lang="en-US" sz="14600" b="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431585"/>
            <a:ext cx="9144000" cy="1871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  <a:spcAft>
                <a:spcPts val="1200"/>
              </a:spcAft>
            </a:pPr>
            <a:r>
              <a:rPr lang="en-US" sz="8000" i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Don’t Become A</a:t>
            </a:r>
            <a:br>
              <a:rPr lang="en-US" sz="8000" i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8000" i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Self-Made Martyr!</a:t>
            </a:r>
            <a:endParaRPr lang="en-US" sz="8000" i="1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643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03200" y="1407905"/>
            <a:ext cx="8763000" cy="4042191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4000" y="1413064"/>
            <a:ext cx="86106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Hebrews 12:12-13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12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Wherefore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lift up the hands which hang down, and the feeble knees; </a:t>
            </a:r>
            <a:endParaRPr lang="en-US" b="0" dirty="0" smtClean="0">
              <a:solidFill>
                <a:schemeClr val="bg1"/>
              </a:solidFill>
              <a:latin typeface="Teen" pitchFamily="2" charset="0"/>
            </a:endParaRPr>
          </a:p>
          <a:p>
            <a:pPr>
              <a:lnSpc>
                <a:spcPct val="80000"/>
              </a:lnSpc>
            </a:pP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And make straight paths for your feet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,</a:t>
            </a:r>
            <a:br>
              <a:rPr lang="en-US" b="0" dirty="0" smtClean="0">
                <a:solidFill>
                  <a:schemeClr val="bg1"/>
                </a:solidFill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13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lest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that which is lame be turned out of the way; but let it rather be healed. 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530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0842" y="349575"/>
            <a:ext cx="8812696" cy="2818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50000"/>
              </a:lnSpc>
              <a:spcAft>
                <a:spcPts val="1200"/>
              </a:spcAft>
            </a:pPr>
            <a:r>
              <a:rPr lang="en-US" sz="30200" b="0" spc="-15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</a:rPr>
              <a:t>leap!</a:t>
            </a:r>
            <a:endParaRPr lang="en-US" sz="52100" b="0" spc="-15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 rot="21307573">
            <a:off x="328432" y="2425308"/>
            <a:ext cx="40529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8000" spc="-15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Teen" pitchFamily="2" charset="0"/>
              </a:rPr>
              <a:t>FAITH</a:t>
            </a:r>
            <a:endParaRPr lang="en-US" sz="8000" spc="-15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Tee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302144">
            <a:off x="3260224" y="2510996"/>
            <a:ext cx="58789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Teen" pitchFamily="2" charset="0"/>
              </a:rPr>
              <a:t>PATIENCE</a:t>
            </a:r>
            <a:endParaRPr lang="en-US" sz="8000" dirty="0">
              <a:ln>
                <a:solidFill>
                  <a:schemeClr val="tx1"/>
                </a:solidFill>
              </a:ln>
              <a:solidFill>
                <a:srgbClr val="CC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Tee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21418602">
            <a:off x="242509" y="3105301"/>
            <a:ext cx="51700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Teen" pitchFamily="2" charset="0"/>
              </a:rPr>
              <a:t>MATURITY</a:t>
            </a:r>
            <a:endParaRPr lang="en-US" sz="8000" dirty="0">
              <a:ln>
                <a:solidFill>
                  <a:schemeClr val="tx1"/>
                </a:solidFill>
              </a:ln>
              <a:solidFill>
                <a:srgbClr val="A7FFE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Tee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207553">
            <a:off x="4043497" y="3663073"/>
            <a:ext cx="49294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Teen" pitchFamily="2" charset="0"/>
              </a:rPr>
              <a:t>WISDOM</a:t>
            </a:r>
            <a:endParaRPr lang="en-US" sz="800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Tee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3704" y="3975256"/>
            <a:ext cx="49465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Teen" pitchFamily="2" charset="0"/>
              </a:rPr>
              <a:t>PRAYER</a:t>
            </a:r>
            <a:endParaRPr lang="en-US" sz="80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Tee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21428313">
            <a:off x="3241823" y="4513103"/>
            <a:ext cx="49465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Teen" pitchFamily="2" charset="0"/>
              </a:rPr>
              <a:t>BLESSING</a:t>
            </a:r>
            <a:endParaRPr lang="en-US" sz="8000" dirty="0">
              <a:ln>
                <a:solidFill>
                  <a:schemeClr val="tx1"/>
                </a:solidFill>
              </a:ln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Teen" pitchFamily="2" charset="0"/>
            </a:endParaRPr>
          </a:p>
        </p:txBody>
      </p:sp>
      <p:pic>
        <p:nvPicPr>
          <p:cNvPr id="9" name="Picture 5" descr="C:\Users\Roger J\AppData\Local\Microsoft\Windows\Temporary Internet Files\Content.IE5\7VREPTHD\MC900237940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2839">
            <a:off x="2419215" y="4839133"/>
            <a:ext cx="1373842" cy="971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 rot="170578">
            <a:off x="1695692" y="5397749"/>
            <a:ext cx="49465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Teen" pitchFamily="2" charset="0"/>
              </a:rPr>
              <a:t>CROWN</a:t>
            </a:r>
            <a:endParaRPr lang="en-US" sz="800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953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/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097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74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1">
      <a:majorFont>
        <a:latin typeface="Teen"/>
        <a:ea typeface=""/>
        <a:cs typeface="Arial"/>
      </a:majorFont>
      <a:minorFont>
        <a:latin typeface="Tee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lnSpc>
            <a:spcPct val="80000"/>
          </a:lnSpc>
          <a:defRPr b="0" dirty="0" smtClean="0">
            <a:solidFill>
              <a:srgbClr val="FFFF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6350" stA="55000" endA="300" endPos="45500" dir="5400000" sy="-100000" algn="bl" rotWithShape="0"/>
            </a:effectLst>
            <a:latin typeface="Teen" pitchFamily="2" charset="0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45180</TotalTime>
  <Words>317</Words>
  <Application>Microsoft Office PowerPoint</Application>
  <PresentationFormat>On-screen Show (4:3)</PresentationFormat>
  <Paragraphs>127</Paragraphs>
  <Slides>39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7" baseType="lpstr">
      <vt:lpstr>Arial</vt:lpstr>
      <vt:lpstr>Wingdings</vt:lpstr>
      <vt:lpstr>Teen</vt:lpstr>
      <vt:lpstr>Tempus Sans ITC</vt:lpstr>
      <vt:lpstr>Calibri</vt:lpstr>
      <vt:lpstr>Blue Highway Linocut</vt:lpstr>
      <vt:lpstr>YouMurderer BB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RDJ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RDJ</dc:creator>
  <cp:lastModifiedBy>Roger J</cp:lastModifiedBy>
  <cp:revision>3214</cp:revision>
  <dcterms:created xsi:type="dcterms:W3CDTF">2005-02-19T02:02:57Z</dcterms:created>
  <dcterms:modified xsi:type="dcterms:W3CDTF">2011-02-20T06:12:09Z</dcterms:modified>
</cp:coreProperties>
</file>