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67"/>
  </p:notesMasterIdLst>
  <p:sldIdLst>
    <p:sldId id="13281" r:id="rId3"/>
    <p:sldId id="13802" r:id="rId4"/>
    <p:sldId id="13866" r:id="rId5"/>
    <p:sldId id="13883" r:id="rId6"/>
    <p:sldId id="13864" r:id="rId7"/>
    <p:sldId id="13931" r:id="rId8"/>
    <p:sldId id="13867" r:id="rId9"/>
    <p:sldId id="13868" r:id="rId10"/>
    <p:sldId id="13886" r:id="rId11"/>
    <p:sldId id="13869" r:id="rId12"/>
    <p:sldId id="13892" r:id="rId13"/>
    <p:sldId id="13893" r:id="rId14"/>
    <p:sldId id="13887" r:id="rId15"/>
    <p:sldId id="13895" r:id="rId16"/>
    <p:sldId id="13949" r:id="rId17"/>
    <p:sldId id="13950" r:id="rId18"/>
    <p:sldId id="13951" r:id="rId19"/>
    <p:sldId id="13952" r:id="rId20"/>
    <p:sldId id="13954" r:id="rId21"/>
    <p:sldId id="13955" r:id="rId22"/>
    <p:sldId id="13956" r:id="rId23"/>
    <p:sldId id="13957" r:id="rId24"/>
    <p:sldId id="13958" r:id="rId25"/>
    <p:sldId id="13959" r:id="rId26"/>
    <p:sldId id="13960" r:id="rId27"/>
    <p:sldId id="13961" r:id="rId28"/>
    <p:sldId id="13962" r:id="rId29"/>
    <p:sldId id="13963" r:id="rId30"/>
    <p:sldId id="13964" r:id="rId31"/>
    <p:sldId id="13965" r:id="rId32"/>
    <p:sldId id="13966" r:id="rId33"/>
    <p:sldId id="13967" r:id="rId34"/>
    <p:sldId id="13974" r:id="rId35"/>
    <p:sldId id="13968" r:id="rId36"/>
    <p:sldId id="13969" r:id="rId37"/>
    <p:sldId id="13970" r:id="rId38"/>
    <p:sldId id="13971" r:id="rId39"/>
    <p:sldId id="13972" r:id="rId40"/>
    <p:sldId id="13973" r:id="rId41"/>
    <p:sldId id="13975" r:id="rId42"/>
    <p:sldId id="13976" r:id="rId43"/>
    <p:sldId id="13977" r:id="rId44"/>
    <p:sldId id="13978" r:id="rId45"/>
    <p:sldId id="13979" r:id="rId46"/>
    <p:sldId id="13980" r:id="rId47"/>
    <p:sldId id="13981" r:id="rId48"/>
    <p:sldId id="13982" r:id="rId49"/>
    <p:sldId id="13983" r:id="rId50"/>
    <p:sldId id="13984" r:id="rId51"/>
    <p:sldId id="13985" r:id="rId52"/>
    <p:sldId id="13986" r:id="rId53"/>
    <p:sldId id="13987" r:id="rId54"/>
    <p:sldId id="13988" r:id="rId55"/>
    <p:sldId id="13933" r:id="rId56"/>
    <p:sldId id="13989" r:id="rId57"/>
    <p:sldId id="13990" r:id="rId58"/>
    <p:sldId id="13991" r:id="rId59"/>
    <p:sldId id="13992" r:id="rId60"/>
    <p:sldId id="13993" r:id="rId61"/>
    <p:sldId id="13994" r:id="rId62"/>
    <p:sldId id="13934" r:id="rId63"/>
    <p:sldId id="13935" r:id="rId64"/>
    <p:sldId id="13936" r:id="rId65"/>
    <p:sldId id="13356" r:id="rId66"/>
  </p:sldIdLst>
  <p:sldSz cx="9144000" cy="6858000" type="screen4x3"/>
  <p:notesSz cx="6858000" cy="9144000"/>
  <p:embeddedFontLst>
    <p:embeddedFont>
      <p:font typeface="Tandelle" pitchFamily="2" charset="0"/>
      <p:regular r:id="rId68"/>
      <p:bold r:id="rId69"/>
      <p:italic r:id="rId70"/>
      <p:boldItalic r:id="rId71"/>
    </p:embeddedFont>
    <p:embeddedFont>
      <p:font typeface="Teen" pitchFamily="2" charset="0"/>
      <p:regular r:id="rId72"/>
      <p:bold r:id="rId73"/>
      <p:italic r:id="rId74"/>
      <p:boldItalic r:id="rId75"/>
    </p:embeddedFont>
    <p:embeddedFont>
      <p:font typeface="Tempus Sans ITC" pitchFamily="82" charset="0"/>
      <p:regular r:id="rId76"/>
    </p:embeddedFont>
    <p:embeddedFont>
      <p:font typeface="Footlight MT Light" pitchFamily="18" charset="0"/>
      <p:regular r:id="rId77"/>
    </p:embeddedFont>
  </p:embeddedFontLst>
  <p:custDataLst>
    <p:tags r:id="rId7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99FF99"/>
    <a:srgbClr val="FFFF99"/>
    <a:srgbClr val="FFFF66"/>
    <a:srgbClr val="66FFFF"/>
    <a:srgbClr val="FF66CC"/>
    <a:srgbClr val="D20000"/>
    <a:srgbClr val="FEA144"/>
    <a:srgbClr val="CC00CC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8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72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76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font" Target="fonts/font7.fntdata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6.fntdata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5.fntdata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4.jp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14.jp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14.jp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10" Type="http://schemas.openxmlformats.org/officeDocument/2006/relationships/image" Target="../media/image54.jpg"/><Relationship Id="rId4" Type="http://schemas.openxmlformats.org/officeDocument/2006/relationships/image" Target="../media/image11.jpg"/><Relationship Id="rId9" Type="http://schemas.openxmlformats.org/officeDocument/2006/relationships/image" Target="../media/image53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3" Type="http://schemas.openxmlformats.org/officeDocument/2006/relationships/image" Target="../media/image11.jpg"/><Relationship Id="rId7" Type="http://schemas.openxmlformats.org/officeDocument/2006/relationships/image" Target="../media/image56.jpg"/><Relationship Id="rId12" Type="http://schemas.openxmlformats.org/officeDocument/2006/relationships/image" Target="../media/image6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11" Type="http://schemas.openxmlformats.org/officeDocument/2006/relationships/image" Target="../media/image60.jpg"/><Relationship Id="rId5" Type="http://schemas.openxmlformats.org/officeDocument/2006/relationships/image" Target="../media/image16.jpg"/><Relationship Id="rId10" Type="http://schemas.openxmlformats.org/officeDocument/2006/relationships/image" Target="../media/image59.jpg"/><Relationship Id="rId4" Type="http://schemas.openxmlformats.org/officeDocument/2006/relationships/image" Target="../media/image12.jpg"/><Relationship Id="rId9" Type="http://schemas.openxmlformats.org/officeDocument/2006/relationships/image" Target="../media/image58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4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303957"/>
            <a:ext cx="8841037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Attitude + Actions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1482" y="2348706"/>
            <a:ext cx="8841037" cy="305827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dirty="0" smtClean="0">
                <a:solidFill>
                  <a:schemeClr val="bg1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= RES</a:t>
            </a:r>
            <a:r>
              <a:rPr lang="en-US" sz="40000" baseline="-18000" dirty="0" smtClean="0">
                <a:solidFill>
                  <a:srgbClr val="FFFF00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</a:t>
            </a:r>
            <a:r>
              <a:rPr lang="en-US" sz="16600" dirty="0" smtClean="0">
                <a:solidFill>
                  <a:schemeClr val="bg1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ECT</a:t>
            </a:r>
            <a:endParaRPr lang="en-US" sz="16600" dirty="0">
              <a:solidFill>
                <a:schemeClr val="bg1"/>
              </a:solidFill>
              <a:effectLst>
                <a:glow rad="1905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 rot="21147818">
            <a:off x="1416134" y="544042"/>
            <a:ext cx="5882750" cy="538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34400" i="1" spc="-15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8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or</a:t>
            </a:r>
            <a:endParaRPr lang="en-US" sz="34400" i="1" spc="-15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8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166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1482" y="1303957"/>
            <a:ext cx="8841037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Attitude + Actions</a:t>
            </a:r>
            <a:endParaRPr lang="en-US" sz="166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51482" y="2348706"/>
            <a:ext cx="8841037" cy="305827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dirty="0" smtClean="0">
                <a:solidFill>
                  <a:schemeClr val="bg1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= DISRES</a:t>
            </a:r>
            <a:r>
              <a:rPr lang="en-US" sz="40000" baseline="-18000" dirty="0" smtClean="0">
                <a:solidFill>
                  <a:srgbClr val="FFFF00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</a:t>
            </a:r>
            <a:r>
              <a:rPr lang="en-US" sz="16600" dirty="0" smtClean="0">
                <a:solidFill>
                  <a:schemeClr val="bg1"/>
                </a:solidFill>
                <a:effectLst>
                  <a:glow rad="1905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ECT</a:t>
            </a:r>
            <a:endParaRPr lang="en-US" sz="16600" dirty="0">
              <a:solidFill>
                <a:schemeClr val="bg1"/>
              </a:solidFill>
              <a:effectLst>
                <a:glow rad="1905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977" y="3757836"/>
            <a:ext cx="3322046" cy="3011175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51482" y="290393"/>
            <a:ext cx="8841037" cy="397974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first four of the</a:t>
            </a:r>
            <a:b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TEN COMMANDMENTS deal with our </a:t>
            </a: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ATTITUDE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&amp; </a:t>
            </a: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ACTIONS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(</a:t>
            </a:r>
            <a:r>
              <a:rPr lang="en-US" sz="900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) toward GOD</a:t>
            </a:r>
            <a:endParaRPr lang="en-US" sz="900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86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977" y="3757836"/>
            <a:ext cx="3322046" cy="3011175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51482" y="290393"/>
            <a:ext cx="8841037" cy="397974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last six of the</a:t>
            </a:r>
            <a:b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TEN COMMANDMENTS deal with our </a:t>
            </a: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ATTITUDE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&amp; </a:t>
            </a:r>
            <a:r>
              <a:rPr lang="en-US" sz="9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ACTIONS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(</a:t>
            </a:r>
            <a:r>
              <a:rPr lang="en-US" sz="9000" dirty="0" err="1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r>
              <a:rPr lang="en-US" sz="900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) toward </a:t>
            </a:r>
            <a:r>
              <a:rPr lang="en-US" sz="9000" u="sng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OTHERS</a:t>
            </a:r>
            <a:endParaRPr lang="en-US" sz="9000" u="sng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3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82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839819" y="202257"/>
            <a:ext cx="7251854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FIFTH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8" y="345315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622935"/>
            <a:ext cx="8724901" cy="258294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thy father and thy mother: that thy days may be long upon the land which the LORD thy God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483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839819" y="202257"/>
            <a:ext cx="7251854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FIFTH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8" y="345315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1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3" y="2593282"/>
            <a:ext cx="4695940" cy="31723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Honor Thy</a:t>
            </a:r>
            <a:br>
              <a:rPr lang="en-US" sz="9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9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Father And Mother</a:t>
            </a:r>
            <a:r>
              <a:rPr lang="en-US" sz="9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!</a:t>
            </a:r>
            <a:endParaRPr lang="en-US" sz="95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1" y="2269471"/>
            <a:ext cx="4590360" cy="34427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7923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2" y="3008696"/>
            <a:ext cx="8841037" cy="35825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PROPER</a:t>
            </a: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Means - </a:t>
            </a: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/>
            </a:r>
            <a:b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Correct, Wise, “The</a:t>
            </a: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/>
            </a:r>
            <a:b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Right Thing To Do!”</a:t>
            </a:r>
            <a:endParaRPr lang="en-US" sz="108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2733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3251070"/>
            <a:ext cx="8841037" cy="209288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0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Honor is PROPER!</a:t>
            </a:r>
            <a:endParaRPr lang="en-US" sz="13000" b="0" i="1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53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3251070"/>
            <a:ext cx="8841037" cy="209288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000" b="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Dishonor is POISON!</a:t>
            </a:r>
            <a:endParaRPr lang="en-US" sz="13000" b="0" i="1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78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867" y="2622935"/>
            <a:ext cx="8724901" cy="406027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Hebrews 12:14-15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Follow peace with all men, and holiness, without which no man shall see the Lord: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Looking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diligently lest any man fail of the grace of God; lest any root of bitterness springing up trouble you, and thereby many be defiled;</a:t>
            </a:r>
          </a:p>
        </p:txBody>
      </p:sp>
    </p:spTree>
    <p:extLst>
      <p:ext uri="{BB962C8B-B14F-4D97-AF65-F5344CB8AC3E}">
        <p14:creationId xmlns:p14="http://schemas.microsoft.com/office/powerpoint/2010/main" val="425813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PARENTS!</a:t>
            </a:r>
            <a:endParaRPr lang="en-US" sz="17500" i="1" spc="3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780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724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839819" y="202257"/>
            <a:ext cx="7251854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SIXTH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8" y="345315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622935"/>
            <a:ext cx="8724901" cy="109741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10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Thou shalt not kill.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919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839819" y="202257"/>
            <a:ext cx="7251854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SIXTH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68" y="345315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3" y="2593282"/>
            <a:ext cx="4148767" cy="306545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Not</a:t>
            </a:r>
            <a:br>
              <a:rPr lang="en-US" sz="138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38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Kill!</a:t>
            </a:r>
            <a:endParaRPr lang="en-US" sz="138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9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2" y="2942594"/>
            <a:ext cx="8841037" cy="24929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56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Life Is Precious!</a:t>
            </a:r>
            <a:endParaRPr lang="en-US" sz="156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0505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898360"/>
            <a:ext cx="8724901" cy="306718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895987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Genesis 2:7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the LORD God formed man of the dust of the ground, and breathed into his nostrils the breath of life; and man became a living soul.</a:t>
            </a:r>
          </a:p>
        </p:txBody>
      </p:sp>
    </p:spTree>
    <p:extLst>
      <p:ext uri="{BB962C8B-B14F-4D97-AF65-F5344CB8AC3E}">
        <p14:creationId xmlns:p14="http://schemas.microsoft.com/office/powerpoint/2010/main" val="28915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775986"/>
            <a:ext cx="8724901" cy="356296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774800"/>
            <a:ext cx="8616043" cy="3565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Deuteronomy 30:19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call heaven and earth to record this day against you, that I have set before you life and death, blessing and cursing: therefore choose life, that both thou and thy seed may live:</a:t>
            </a:r>
          </a:p>
        </p:txBody>
      </p:sp>
    </p:spTree>
    <p:extLst>
      <p:ext uri="{BB962C8B-B14F-4D97-AF65-F5344CB8AC3E}">
        <p14:creationId xmlns:p14="http://schemas.microsoft.com/office/powerpoint/2010/main" val="346266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588696"/>
            <a:ext cx="8724901" cy="40306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587511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139:13-17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thou hast possessed my reins: thou hast covered me in my mother's womb.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will praise thee; for I am fearfully and wonderfully made: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marvellous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are thy works; and that my soul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right well. </a:t>
            </a:r>
          </a:p>
        </p:txBody>
      </p:sp>
    </p:spTree>
    <p:extLst>
      <p:ext uri="{BB962C8B-B14F-4D97-AF65-F5344CB8AC3E}">
        <p14:creationId xmlns:p14="http://schemas.microsoft.com/office/powerpoint/2010/main" val="335091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588696"/>
            <a:ext cx="8724901" cy="257593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587511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139:13-17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substance was not hid from thee, when I was made in secret, and curiously wrought in the lowest parts of the earth. </a:t>
            </a:r>
          </a:p>
        </p:txBody>
      </p:sp>
    </p:spTree>
    <p:extLst>
      <p:ext uri="{BB962C8B-B14F-4D97-AF65-F5344CB8AC3E}">
        <p14:creationId xmlns:p14="http://schemas.microsoft.com/office/powerpoint/2010/main" val="184445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588697"/>
            <a:ext cx="8724901" cy="356081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587511"/>
            <a:ext cx="8616043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139:13-17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Thine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eyes did see my substance, yet being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unperfect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; and in thy book all my members were written, which in continuance were fashioned, when as yet there was none of them. </a:t>
            </a:r>
          </a:p>
        </p:txBody>
      </p:sp>
    </p:spTree>
    <p:extLst>
      <p:ext uri="{BB962C8B-B14F-4D97-AF65-F5344CB8AC3E}">
        <p14:creationId xmlns:p14="http://schemas.microsoft.com/office/powerpoint/2010/main" val="288576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588697"/>
            <a:ext cx="8724901" cy="208348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58751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139:13-17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How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precious also are thy thoughts unto me, O God! how great is the sum of them!</a:t>
            </a:r>
          </a:p>
        </p:txBody>
      </p:sp>
    </p:spTree>
    <p:extLst>
      <p:ext uri="{BB962C8B-B14F-4D97-AF65-F5344CB8AC3E}">
        <p14:creationId xmlns:p14="http://schemas.microsoft.com/office/powerpoint/2010/main" val="425026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LIFE!</a:t>
            </a:r>
            <a:endParaRPr lang="en-US" sz="17500" i="1" spc="3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4403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9027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3542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SEVENTH COMMANDMENT</a:t>
            </a:r>
            <a:endParaRPr lang="en-US" sz="82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622935"/>
            <a:ext cx="8724901" cy="109741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10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Thou shalt not commit adultery.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653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85381" y="2527180"/>
            <a:ext cx="4214869" cy="320478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Not</a:t>
            </a:r>
            <a:br>
              <a:rPr lang="en-US" sz="96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96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Commit Adultery!</a:t>
            </a:r>
            <a:endParaRPr lang="en-US" sz="96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3542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2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SEVENTH COMMANDMENT</a:t>
            </a:r>
            <a:endParaRPr lang="en-US" sz="82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300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2" y="2568016"/>
            <a:ext cx="8841037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Your Husband</a:t>
            </a:r>
            <a:endParaRPr lang="en-US" sz="10800" i="1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51482" y="3480589"/>
            <a:ext cx="8841037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Your Wife</a:t>
            </a:r>
            <a:endParaRPr lang="en-US" sz="10800" i="1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1482" y="4404179"/>
            <a:ext cx="8841037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 Your Kids</a:t>
            </a:r>
            <a:endParaRPr lang="en-US" sz="108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137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55986"/>
            <a:ext cx="8724901" cy="40295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53613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5:28-33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28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 ought men to love their wives as their own bodies.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wife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himself.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 man ever yet hated his own flesh; but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nourisheth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cherisheth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it, even as the Lord the church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1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55986"/>
            <a:ext cx="8724901" cy="353705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53613"/>
            <a:ext cx="861604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5:28-33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we are members of his body, of his flesh, and of his bones.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this cause shall a man leave his father and mother, and shall be joined unto his wife, and they two shall be one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flesh.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22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55986"/>
            <a:ext cx="8724901" cy="40295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53613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5:28-33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a great mystery: but I speak concerning Christ and the church.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Nevertheless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every one of you in particular so love his wife even as himself; and the wife see that she reverence her husband.</a:t>
            </a:r>
          </a:p>
        </p:txBody>
      </p:sp>
    </p:spTree>
    <p:extLst>
      <p:ext uri="{BB962C8B-B14F-4D97-AF65-F5344CB8AC3E}">
        <p14:creationId xmlns:p14="http://schemas.microsoft.com/office/powerpoint/2010/main" val="129706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MARRIAGE!</a:t>
            </a:r>
            <a:endParaRPr lang="en-US" sz="17500" i="1" spc="3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0931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84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EIGHTH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622935"/>
            <a:ext cx="8724901" cy="109741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109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Thou shalt not steal.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230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EIGHTH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151483" y="2571248"/>
            <a:ext cx="4148767" cy="3231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Not</a:t>
            </a:r>
            <a:b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Steal!</a:t>
            </a:r>
            <a:endParaRPr lang="en-US" sz="145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5962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151482" y="2876492"/>
            <a:ext cx="8841037" cy="193899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200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“Buy It Fool!”</a:t>
            </a:r>
            <a:endParaRPr lang="en-US" sz="1200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51483" y="4361030"/>
            <a:ext cx="4420518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Pay For It!</a:t>
            </a:r>
            <a:endParaRPr lang="en-US" sz="10800" i="1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4572000" y="4361030"/>
            <a:ext cx="4420519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Work For It!</a:t>
            </a:r>
            <a:endParaRPr lang="en-US" sz="108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3499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733105"/>
            <a:ext cx="8724901" cy="306718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4:28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him that stole steal no more: but rather let him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labour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working with his hands the thing which is good, that he may have to give to him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needeth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284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22935"/>
            <a:ext cx="8724901" cy="406027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Thessalonians 4:11-12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that ye study to be quiet, and to do your own business, and to work with your own hands, as we commanded you;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That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ye may walk honestly toward them that are without, and that ye may have lack of nothing.</a:t>
            </a:r>
          </a:p>
        </p:txBody>
      </p:sp>
    </p:spTree>
    <p:extLst>
      <p:ext uri="{BB962C8B-B14F-4D97-AF65-F5344CB8AC3E}">
        <p14:creationId xmlns:p14="http://schemas.microsoft.com/office/powerpoint/2010/main" val="191283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PROSPERITY!</a:t>
            </a:r>
            <a:endParaRPr lang="en-US" sz="17500" i="1" spc="3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840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632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NINETH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622935"/>
            <a:ext cx="8724901" cy="158985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Thou shalt bear false witness against they neighbor.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434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NINETH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151483" y="2571248"/>
            <a:ext cx="4148767" cy="3231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Not</a:t>
            </a:r>
            <a:b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Lie!</a:t>
            </a:r>
            <a:endParaRPr lang="en-US" sz="145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69"/>
          </a:xfrm>
          <a:prstGeom prst="rect">
            <a:avLst/>
          </a:prstGeom>
          <a:effectLst/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59" cy="34427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740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764" y="1573415"/>
            <a:ext cx="2822155" cy="194728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0" y="2909543"/>
            <a:ext cx="9144000" cy="14773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000" b="0" dirty="0" smtClean="0"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TELL THE TRUTH!</a:t>
            </a:r>
            <a:endParaRPr lang="en-US" sz="9000" b="0" dirty="0"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151483" y="3611874"/>
            <a:ext cx="8841036" cy="17543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800" i="1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Whole Truth!</a:t>
            </a:r>
            <a:endParaRPr lang="en-US" sz="10800" i="1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1484" y="4559336"/>
            <a:ext cx="8841036" cy="15696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i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And Nothing But The Truth!</a:t>
            </a:r>
            <a:endParaRPr lang="en-US" sz="960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2" y="5331416"/>
            <a:ext cx="9144000" cy="147732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00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SO HELP ME GOD!</a:t>
            </a:r>
            <a:endParaRPr lang="en-US" sz="900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966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733106"/>
            <a:ext cx="8724901" cy="208230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8:43-45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43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Why do ye not understand my speech? even because ye cannot hear my word. </a:t>
            </a:r>
          </a:p>
        </p:txBody>
      </p:sp>
    </p:spTree>
    <p:extLst>
      <p:ext uri="{BB962C8B-B14F-4D97-AF65-F5344CB8AC3E}">
        <p14:creationId xmlns:p14="http://schemas.microsoft.com/office/powerpoint/2010/main" val="278977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22935"/>
            <a:ext cx="8724901" cy="405207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8:43-45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spc="-150" baseline="30000" dirty="0" smtClean="0">
                <a:solidFill>
                  <a:srgbClr val="FFFF00"/>
                </a:solidFill>
                <a:latin typeface="Teen" pitchFamily="2" charset="0"/>
              </a:rPr>
              <a:t>44</a:t>
            </a:r>
            <a:r>
              <a:rPr lang="en-US" b="0" spc="-150" dirty="0" smtClean="0">
                <a:solidFill>
                  <a:schemeClr val="bg1"/>
                </a:solidFill>
                <a:latin typeface="Teen" pitchFamily="2" charset="0"/>
              </a:rPr>
              <a:t>Ye </a:t>
            </a:r>
            <a:r>
              <a:rPr lang="en-US" b="0" spc="-150" dirty="0">
                <a:solidFill>
                  <a:schemeClr val="bg1"/>
                </a:solidFill>
                <a:latin typeface="Teen" pitchFamily="2" charset="0"/>
              </a:rPr>
              <a:t>are of your father the devil, and the lusts of your father ye will do. He was a murderer from the beginning, and abode not in the truth, because there is no truth in him. When he </a:t>
            </a:r>
            <a:r>
              <a:rPr lang="en-US" b="0" spc="-15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spc="-150" dirty="0">
                <a:solidFill>
                  <a:schemeClr val="bg1"/>
                </a:solidFill>
                <a:latin typeface="Teen" pitchFamily="2" charset="0"/>
              </a:rPr>
              <a:t> a lie, he </a:t>
            </a:r>
            <a:r>
              <a:rPr lang="en-US" b="0" spc="-15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b="0" spc="-150" dirty="0">
                <a:solidFill>
                  <a:schemeClr val="bg1"/>
                </a:solidFill>
                <a:latin typeface="Teen" pitchFamily="2" charset="0"/>
              </a:rPr>
              <a:t> of his own: for he is a liar, and the father of it. </a:t>
            </a:r>
          </a:p>
        </p:txBody>
      </p:sp>
    </p:spTree>
    <p:extLst>
      <p:ext uri="{BB962C8B-B14F-4D97-AF65-F5344CB8AC3E}">
        <p14:creationId xmlns:p14="http://schemas.microsoft.com/office/powerpoint/2010/main" val="66750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733106"/>
            <a:ext cx="8724901" cy="158985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8:43-45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45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because I tell you the truth, ye believe me not.</a:t>
            </a:r>
          </a:p>
        </p:txBody>
      </p:sp>
    </p:spTree>
    <p:extLst>
      <p:ext uri="{BB962C8B-B14F-4D97-AF65-F5344CB8AC3E}">
        <p14:creationId xmlns:p14="http://schemas.microsoft.com/office/powerpoint/2010/main" val="394563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8867" y="2644969"/>
            <a:ext cx="8724901" cy="405206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642596"/>
            <a:ext cx="8616043" cy="405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Colossians 3:9-10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9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Lie not one to another, seeing that ye have put off the old man with his deeds;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have put on the new man, which is renewed in knowledge after the image of him that created him:</a:t>
            </a:r>
          </a:p>
        </p:txBody>
      </p:sp>
    </p:spTree>
    <p:extLst>
      <p:ext uri="{BB962C8B-B14F-4D97-AF65-F5344CB8AC3E}">
        <p14:creationId xmlns:p14="http://schemas.microsoft.com/office/powerpoint/2010/main" val="24747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TRUTH!</a:t>
            </a:r>
            <a:endParaRPr lang="en-US" sz="17500" i="1" spc="30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473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553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TENTH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08867" y="2325475"/>
            <a:ext cx="8724901" cy="353705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3978" y="2323103"/>
            <a:ext cx="861604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Exodus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20:17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Thou shalt not covet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neighbour's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house, thou shalt not covet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neighbour's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wife, nor his manservant, nor his maidservant, nor his ox, nor his ass, nor any thing that is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neighbour's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3220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0" y="2269472"/>
            <a:ext cx="4590360" cy="3442770"/>
          </a:xfrm>
          <a:prstGeom prst="rect">
            <a:avLst/>
          </a:prstGeom>
          <a:effectLst>
            <a:glow rad="317500">
              <a:schemeClr val="accent4">
                <a:satMod val="175000"/>
                <a:alpha val="7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49" y="2269471"/>
            <a:ext cx="4590360" cy="3442770"/>
          </a:xfrm>
          <a:prstGeom prst="rect">
            <a:avLst/>
          </a:prstGeom>
          <a:effectLst/>
        </p:spPr>
      </p:pic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520328" y="224291"/>
            <a:ext cx="7571345" cy="140038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THE </a:t>
            </a:r>
            <a:r>
              <a:rPr lang="en-US" sz="85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TENTH COMMANDMENT</a:t>
            </a:r>
            <a:endParaRPr lang="en-US" sz="85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5" y="323281"/>
            <a:ext cx="1264416" cy="1146094"/>
          </a:xfrm>
          <a:prstGeom prst="rect">
            <a:avLst/>
          </a:prstGeom>
          <a:effectLst>
            <a:glow rad="317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151483" y="2571248"/>
            <a:ext cx="4148767" cy="32314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Do Not</a:t>
            </a:r>
            <a:b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4500" b="0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Covet!</a:t>
            </a:r>
            <a:endParaRPr lang="en-US" sz="14500" b="0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251" y="2269472"/>
            <a:ext cx="4590358" cy="344276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6737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302964" y="3251442"/>
            <a:ext cx="8841036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•</a:t>
            </a: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</a:t>
            </a: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want something someone else has</a:t>
            </a:r>
            <a:endParaRPr lang="en-US" sz="6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302964" y="4501199"/>
            <a:ext cx="8841036" cy="14323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•</a:t>
            </a: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</a:t>
            </a:r>
            <a:r>
              <a:rPr lang="en-US" sz="66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feel sorry for yourself because you don’t</a:t>
            </a:r>
            <a:br>
              <a:rPr lang="en-US" sz="66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6600" b="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  have what they have</a:t>
            </a:r>
            <a:endParaRPr lang="en-US" sz="6600" b="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12" name="Text Box 1026"/>
          <p:cNvSpPr txBox="1">
            <a:spLocks noChangeArrowheads="1"/>
          </p:cNvSpPr>
          <p:nvPr/>
        </p:nvSpPr>
        <p:spPr bwMode="auto">
          <a:xfrm>
            <a:off x="302964" y="5722403"/>
            <a:ext cx="8841036" cy="11079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66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•</a:t>
            </a: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 </a:t>
            </a:r>
            <a:r>
              <a:rPr lang="en-US" sz="6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 think you deserve it and they don’t</a:t>
            </a:r>
            <a:endParaRPr lang="en-US" sz="6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765778" y="2548319"/>
            <a:ext cx="6378222" cy="623861"/>
          </a:xfrm>
          <a:prstGeom prst="rect">
            <a:avLst/>
          </a:prstGeom>
          <a:solidFill>
            <a:srgbClr val="FFFF99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3623733" y="1688425"/>
            <a:ext cx="5520266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COVET</a:t>
            </a:r>
            <a:endParaRPr lang="en-US" sz="1380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7555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 animBg="1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65778" y="2548319"/>
            <a:ext cx="6378222" cy="623861"/>
          </a:xfrm>
          <a:prstGeom prst="rect">
            <a:avLst/>
          </a:prstGeom>
          <a:solidFill>
            <a:srgbClr val="FFFF99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3623733" y="1688425"/>
            <a:ext cx="5520266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Footlight MT Light" pitchFamily="18" charset="0"/>
              </a:rPr>
              <a:t>COVET</a:t>
            </a:r>
            <a:endParaRPr lang="en-US" sz="13800" spc="-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Footlight MT Light" pitchFamily="18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51482" y="3854962"/>
            <a:ext cx="8841037" cy="290675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000" i="1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It Is Being A</a:t>
            </a:r>
            <a:br>
              <a:rPr lang="en-US" sz="13000" i="1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3000" i="1" dirty="0" smtClean="0">
                <a:solidFill>
                  <a:srgbClr val="CC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Total Ingrate!</a:t>
            </a:r>
            <a:endParaRPr lang="en-US" sz="13000" i="1" dirty="0">
              <a:solidFill>
                <a:srgbClr val="CC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209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2733106"/>
            <a:ext cx="8724901" cy="257474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4:11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that I speak in respect of want: for I have learned, in whatsoever state I am, therewith to be content.</a:t>
            </a:r>
          </a:p>
        </p:txBody>
      </p:sp>
    </p:spTree>
    <p:extLst>
      <p:ext uri="{BB962C8B-B14F-4D97-AF65-F5344CB8AC3E}">
        <p14:creationId xmlns:p14="http://schemas.microsoft.com/office/powerpoint/2010/main" val="1580344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2622935"/>
            <a:ext cx="8724901" cy="402949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8" y="2620562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Timothy 6:6-10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6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godliness with contentment is great gain.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we brought nothing into this world, and it is certain we can carry nothing out.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having food and raiment let us be therewith content. </a:t>
            </a:r>
          </a:p>
        </p:txBody>
      </p:sp>
    </p:spTree>
    <p:extLst>
      <p:ext uri="{BB962C8B-B14F-4D97-AF65-F5344CB8AC3E}">
        <p14:creationId xmlns:p14="http://schemas.microsoft.com/office/powerpoint/2010/main" val="2124144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2733106"/>
            <a:ext cx="8724901" cy="30671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Timothy 6:6-10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they that will be rich fall into temptation and a snare, and into many foolish and hurtful lusts, which drown men in destruction and perdition. </a:t>
            </a:r>
          </a:p>
        </p:txBody>
      </p:sp>
    </p:spTree>
    <p:extLst>
      <p:ext uri="{BB962C8B-B14F-4D97-AF65-F5344CB8AC3E}">
        <p14:creationId xmlns:p14="http://schemas.microsoft.com/office/powerpoint/2010/main" val="3506922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2733106"/>
            <a:ext cx="8724901" cy="30671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Timothy 6:6-10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love of money is the root of all evil: which while some coveted after, they have erred from the faith, and pierced themselves through with many sorrows.</a:t>
            </a:r>
          </a:p>
        </p:txBody>
      </p:sp>
    </p:spTree>
    <p:extLst>
      <p:ext uri="{BB962C8B-B14F-4D97-AF65-F5344CB8AC3E}">
        <p14:creationId xmlns:p14="http://schemas.microsoft.com/office/powerpoint/2010/main" val="910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8867" y="2733106"/>
            <a:ext cx="8724901" cy="30671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8" y="2730732"/>
            <a:ext cx="8616043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Hebrews 13:5</a:t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Let your conversation be without covetousness; and be content with such things as ye have: for he hath said, I will never leave thee, nor forsake thee.	</a:t>
            </a:r>
          </a:p>
        </p:txBody>
      </p:sp>
    </p:spTree>
    <p:extLst>
      <p:ext uri="{BB962C8B-B14F-4D97-AF65-F5344CB8AC3E}">
        <p14:creationId xmlns:p14="http://schemas.microsoft.com/office/powerpoint/2010/main" val="1245673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311249"/>
            <a:ext cx="9144000" cy="2235503"/>
          </a:xfrm>
          <a:prstGeom prst="rect">
            <a:avLst/>
          </a:prstGeom>
          <a:solidFill>
            <a:srgbClr val="66FFFF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51482" y="1763958"/>
            <a:ext cx="8841037" cy="3880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RESPECT</a:t>
            </a:r>
            <a:br>
              <a:rPr lang="en-US" sz="17500" spc="3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</a:br>
            <a:r>
              <a:rPr lang="en-US" sz="1750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ndelle" pitchFamily="2" charset="0"/>
              </a:rPr>
              <a:t>CONTENTMENT!</a:t>
            </a:r>
            <a:endParaRPr lang="en-US" sz="17500" i="1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3828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18541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439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295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570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68589</TotalTime>
  <Words>286</Words>
  <Application>Microsoft Office PowerPoint</Application>
  <PresentationFormat>On-screen Show (4:3)</PresentationFormat>
  <Paragraphs>151</Paragraphs>
  <Slides>64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Tandelle</vt:lpstr>
      <vt:lpstr>Teen</vt:lpstr>
      <vt:lpstr>Tempus Sans ITC</vt:lpstr>
      <vt:lpstr>Footlight MT Light</vt:lpstr>
      <vt:lpstr>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4267</cp:revision>
  <dcterms:created xsi:type="dcterms:W3CDTF">2005-02-19T02:02:57Z</dcterms:created>
  <dcterms:modified xsi:type="dcterms:W3CDTF">2011-07-31T00:29:43Z</dcterms:modified>
</cp:coreProperties>
</file>