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14169" r:id="rId2"/>
    <p:sldId id="8036" r:id="rId3"/>
    <p:sldId id="14140" r:id="rId4"/>
    <p:sldId id="14189" r:id="rId5"/>
    <p:sldId id="14190" r:id="rId6"/>
    <p:sldId id="14191" r:id="rId7"/>
    <p:sldId id="14192" r:id="rId8"/>
    <p:sldId id="14193" r:id="rId9"/>
    <p:sldId id="14202" r:id="rId10"/>
    <p:sldId id="14205" r:id="rId11"/>
    <p:sldId id="14171" r:id="rId12"/>
    <p:sldId id="14170" r:id="rId13"/>
    <p:sldId id="14194" r:id="rId14"/>
    <p:sldId id="14195" r:id="rId15"/>
    <p:sldId id="14198" r:id="rId16"/>
    <p:sldId id="14196" r:id="rId17"/>
    <p:sldId id="14172" r:id="rId18"/>
    <p:sldId id="14173" r:id="rId19"/>
    <p:sldId id="14197" r:id="rId20"/>
    <p:sldId id="14199" r:id="rId21"/>
    <p:sldId id="14200" r:id="rId22"/>
    <p:sldId id="14201" r:id="rId23"/>
    <p:sldId id="14203" r:id="rId24"/>
    <p:sldId id="14204" r:id="rId25"/>
    <p:sldId id="14160" r:id="rId26"/>
    <p:sldId id="14161" r:id="rId27"/>
    <p:sldId id="14162" r:id="rId28"/>
  </p:sldIdLst>
  <p:sldSz cx="9144000" cy="6858000" type="screen4x3"/>
  <p:notesSz cx="6858000" cy="9144000"/>
  <p:custDataLst>
    <p:tags r:id="rId30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5pPr>
    <a:lvl6pPr marL="22860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6pPr>
    <a:lvl7pPr marL="27432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7pPr>
    <a:lvl8pPr marL="32004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8pPr>
    <a:lvl9pPr marL="36576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  <a:srgbClr val="99FF99"/>
    <a:srgbClr val="99CC00"/>
    <a:srgbClr val="FFFF66"/>
    <a:srgbClr val="FFFF99"/>
    <a:srgbClr val="A7FFE2"/>
    <a:srgbClr val="66FFFF"/>
    <a:srgbClr val="8BFFFF"/>
    <a:srgbClr val="66FF33"/>
    <a:srgbClr val="FFDE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41" autoAdjust="0"/>
    <p:restoredTop sz="94143" autoAdjust="0"/>
  </p:normalViewPr>
  <p:slideViewPr>
    <p:cSldViewPr snapToGrid="0">
      <p:cViewPr varScale="1">
        <p:scale>
          <a:sx n="86" d="100"/>
          <a:sy n="86" d="100"/>
        </p:scale>
        <p:origin x="-79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45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65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65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fld id="{E0EB3348-DC86-4719-9D28-4EC761E6103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0624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C24DC9-7E55-420F-A1F0-5CBD1B9E7A73}" type="slidenum">
              <a:rPr lang="en-US">
                <a:solidFill>
                  <a:srgbClr val="000000"/>
                </a:solidFill>
              </a:rPr>
              <a:pPr/>
              <a:t>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235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35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/>
              <a:pPr/>
              <a:t>2</a:t>
            </a:fld>
            <a:endParaRPr lang="en-US" dirty="0"/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6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7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8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9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10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11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12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13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14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15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16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17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18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19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20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21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22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23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24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25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26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27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DD673A-F5FD-4BD3-8DB5-14812BF4A67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6FD5E0-B52A-41B2-8F68-7FF3B1E66AB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F4D951-8D69-4FEB-B813-26BAC8B6900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CDBB75-8885-45C0-BD4E-C9BA718307D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920C27-276B-4574-87E5-3DCD0763190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A3D20D-9913-43A5-BCB3-620972D33C7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8D4EA1-4817-4FC7-BBD5-3146F0E3128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86639A-8853-43F7-9980-B63B5056331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A3ABBC-BB52-4AE5-8A5A-DCA8EB26F6C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AE8013-45C1-497E-BD44-9E592113944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D20B47-F8D5-495C-A854-6539A82AC21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fld id="{B0884DA0-4777-4982-A29C-10499DBB529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90500" y="398832"/>
            <a:ext cx="8763000" cy="6060337"/>
          </a:xfrm>
          <a:prstGeom prst="rect">
            <a:avLst/>
          </a:prstGeom>
          <a:solidFill>
            <a:schemeClr val="tx1">
              <a:alpha val="8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271061" y="428179"/>
            <a:ext cx="8601878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Luke 12:16-32</a:t>
            </a: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baseline="30000" dirty="0">
                <a:solidFill>
                  <a:srgbClr val="FFFF00"/>
                </a:solidFill>
                <a:latin typeface="Teen" pitchFamily="2" charset="0"/>
              </a:rPr>
              <a:t>16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And he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spake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a parable unto them, saying, The ground of a certain rich man brought forth plentifully: </a:t>
            </a:r>
          </a:p>
          <a:p>
            <a:pPr>
              <a:lnSpc>
                <a:spcPct val="80000"/>
              </a:lnSpc>
            </a:pP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17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And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he thought within himself, saying, What shall I do, because I have no room where to bestow my fruits? </a:t>
            </a:r>
          </a:p>
          <a:p>
            <a:pPr>
              <a:lnSpc>
                <a:spcPct val="80000"/>
              </a:lnSpc>
            </a:pP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18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And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he said, This will I do: I will pull down my barns, and build greater; and there will I bestow all my fruits and my goods.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90500" y="152611"/>
            <a:ext cx="8763000" cy="6552779"/>
          </a:xfrm>
          <a:prstGeom prst="rect">
            <a:avLst/>
          </a:prstGeom>
          <a:solidFill>
            <a:schemeClr val="tx1">
              <a:alpha val="8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271061" y="181958"/>
            <a:ext cx="8601878" cy="6494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Luke 12:16-32</a:t>
            </a: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19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And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I will say to my soul, Soul, thou hast much goods laid up for many years; take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thine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ease, eat, drink, and be merry. </a:t>
            </a:r>
          </a:p>
          <a:p>
            <a:pPr>
              <a:lnSpc>
                <a:spcPct val="80000"/>
              </a:lnSpc>
            </a:pP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20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But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God said unto him, Thou fool, this night thy soul shall be required of thee: then whose shall those things be, which thou hast provided? </a:t>
            </a:r>
          </a:p>
          <a:p>
            <a:pPr>
              <a:lnSpc>
                <a:spcPct val="80000"/>
              </a:lnSpc>
            </a:pP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21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So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is he that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layeth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up treasure for himself, and is not rich toward God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.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81645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90500" y="152611"/>
            <a:ext cx="8763000" cy="6552779"/>
          </a:xfrm>
          <a:prstGeom prst="rect">
            <a:avLst/>
          </a:prstGeom>
          <a:solidFill>
            <a:schemeClr val="tx1">
              <a:alpha val="8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271061" y="181958"/>
            <a:ext cx="8601878" cy="6494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Luke 12:16-32</a:t>
            </a: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22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And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he said unto his disciples, Therefore I say unto you, Take no thought for your life, what ye shall eat; neither for the body, what ye shall put on. </a:t>
            </a:r>
          </a:p>
          <a:p>
            <a:pPr>
              <a:lnSpc>
                <a:spcPct val="80000"/>
              </a:lnSpc>
            </a:pP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23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The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life is more than meat, and the body is more than raiment. </a:t>
            </a:r>
          </a:p>
          <a:p>
            <a:pPr>
              <a:lnSpc>
                <a:spcPct val="80000"/>
              </a:lnSpc>
            </a:pP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24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Consider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the ravens: for they neither sow nor reap; which neither have storehouse nor barn; and God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feedeth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them: how much more are ye better than the fowls? </a:t>
            </a:r>
          </a:p>
        </p:txBody>
      </p:sp>
    </p:spTree>
    <p:extLst>
      <p:ext uri="{BB962C8B-B14F-4D97-AF65-F5344CB8AC3E}">
        <p14:creationId xmlns:p14="http://schemas.microsoft.com/office/powerpoint/2010/main" val="26010208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90500" y="398832"/>
            <a:ext cx="8763000" cy="6060337"/>
          </a:xfrm>
          <a:prstGeom prst="rect">
            <a:avLst/>
          </a:prstGeom>
          <a:solidFill>
            <a:schemeClr val="tx1">
              <a:alpha val="8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271061" y="428179"/>
            <a:ext cx="8601878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Luke 12:16-32</a:t>
            </a: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25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And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which of you with taking thought can add to his stature one cubit? </a:t>
            </a:r>
          </a:p>
          <a:p>
            <a:pPr>
              <a:lnSpc>
                <a:spcPct val="80000"/>
              </a:lnSpc>
            </a:pP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26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If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ye then be not able to do that thing which is least, why take ye thought for the rest? </a:t>
            </a:r>
          </a:p>
          <a:p>
            <a:pPr>
              <a:lnSpc>
                <a:spcPct val="80000"/>
              </a:lnSpc>
            </a:pP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27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Consider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the lilies how they grow: they toil not, they spin not; and yet I say unto you, that Solomon in all his glory was not arrayed like one of these. </a:t>
            </a:r>
          </a:p>
        </p:txBody>
      </p:sp>
    </p:spTree>
    <p:extLst>
      <p:ext uri="{BB962C8B-B14F-4D97-AF65-F5344CB8AC3E}">
        <p14:creationId xmlns:p14="http://schemas.microsoft.com/office/powerpoint/2010/main" val="21887600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90500" y="152611"/>
            <a:ext cx="8763000" cy="6552779"/>
          </a:xfrm>
          <a:prstGeom prst="rect">
            <a:avLst/>
          </a:prstGeom>
          <a:solidFill>
            <a:schemeClr val="tx1">
              <a:alpha val="8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271061" y="181958"/>
            <a:ext cx="8601878" cy="6494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Luke 12:16-32</a:t>
            </a: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28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If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then God so clothe the grass, which is to day in the field, and to morrow is cast into the oven; how much more will he clothe you, O ye of little faith? </a:t>
            </a:r>
          </a:p>
          <a:p>
            <a:pPr>
              <a:lnSpc>
                <a:spcPct val="80000"/>
              </a:lnSpc>
            </a:pP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29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And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seek not ye what ye shall eat, or what ye shall drink, neither be ye of doubtful mind. </a:t>
            </a:r>
          </a:p>
          <a:p>
            <a:pPr>
              <a:lnSpc>
                <a:spcPct val="80000"/>
              </a:lnSpc>
            </a:pP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30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For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all these things do the nations of the world seek after: and your Father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knoweth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that ye have need of these things. </a:t>
            </a:r>
          </a:p>
        </p:txBody>
      </p:sp>
    </p:spTree>
    <p:extLst>
      <p:ext uri="{BB962C8B-B14F-4D97-AF65-F5344CB8AC3E}">
        <p14:creationId xmlns:p14="http://schemas.microsoft.com/office/powerpoint/2010/main" val="33923901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90500" y="1629938"/>
            <a:ext cx="8763000" cy="3598124"/>
          </a:xfrm>
          <a:prstGeom prst="rect">
            <a:avLst/>
          </a:prstGeom>
          <a:solidFill>
            <a:schemeClr val="tx1">
              <a:alpha val="8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271061" y="1659285"/>
            <a:ext cx="8601878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Luke 12:16-32</a:t>
            </a: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31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But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rather seek ye the kingdom of God; and all these things shall be added unto you. </a:t>
            </a:r>
          </a:p>
          <a:p>
            <a:pPr>
              <a:lnSpc>
                <a:spcPct val="80000"/>
              </a:lnSpc>
            </a:pP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32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Fear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not, little flock; for it is your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Father's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good pleasure to give you the kingdom. </a:t>
            </a:r>
          </a:p>
        </p:txBody>
      </p:sp>
    </p:spTree>
    <p:extLst>
      <p:ext uri="{BB962C8B-B14F-4D97-AF65-F5344CB8AC3E}">
        <p14:creationId xmlns:p14="http://schemas.microsoft.com/office/powerpoint/2010/main" val="30121941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228600" y="1413064"/>
            <a:ext cx="8686800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8000" b="0" spc="-150" dirty="0" smtClean="0">
                <a:solidFill>
                  <a:srgbClr val="99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God Has Promised To Provide For You, If You Only Leave It Up To Him</a:t>
            </a:r>
            <a:endParaRPr lang="en-US" sz="8000" b="0" i="1" spc="-150" dirty="0">
              <a:solidFill>
                <a:srgbClr val="99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lbertus Medium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53043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228600" y="1807018"/>
            <a:ext cx="8686800" cy="3243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8000" b="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Are You Willing To </a:t>
            </a:r>
            <a:r>
              <a:rPr lang="en-US" sz="8800" b="0" i="1" dirty="0" smtClean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“GIVE IT UP</a:t>
            </a:r>
            <a:br>
              <a:rPr lang="en-US" sz="8800" b="0" i="1" dirty="0" smtClean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</a:br>
            <a:r>
              <a:rPr lang="en-US" sz="8800" b="0" i="1" dirty="0" smtClean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FOR HIM?”</a:t>
            </a:r>
            <a:endParaRPr lang="en-US" sz="8800" b="0" i="1" dirty="0"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lbertus Medium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71647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228600" y="1905506"/>
            <a:ext cx="8686800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80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What If Today</a:t>
            </a:r>
            <a:br>
              <a:rPr lang="en-US" sz="80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</a:br>
            <a:r>
              <a:rPr lang="en-US" sz="80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Was Your Last Day On This Earth?</a:t>
            </a:r>
            <a:endParaRPr lang="en-US" sz="8000" b="0" i="1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lbertus Medium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06448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90500" y="2357317"/>
            <a:ext cx="8763000" cy="2143367"/>
          </a:xfrm>
          <a:prstGeom prst="rect">
            <a:avLst/>
          </a:prstGeom>
          <a:solidFill>
            <a:schemeClr val="tx1">
              <a:alpha val="8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71061" y="2382560"/>
            <a:ext cx="8601878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>
                <a:solidFill>
                  <a:srgbClr val="FFFF00"/>
                </a:solidFill>
                <a:latin typeface="Teen" pitchFamily="2" charset="0"/>
              </a:rPr>
              <a:t>Proverbs 27:1</a:t>
            </a:r>
            <a:r>
              <a:rPr lang="en-US" b="0" dirty="0">
                <a:solidFill>
                  <a:schemeClr val="folHlink"/>
                </a:solidFill>
                <a:latin typeface="Teen" pitchFamily="2" charset="0"/>
              </a:rPr>
              <a:t/>
            </a:r>
            <a:br>
              <a:rPr lang="en-US" b="0" dirty="0">
                <a:solidFill>
                  <a:schemeClr val="folHlink"/>
                </a:solidFill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Boast not thyself of to morrow; for thou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knowest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not what a day may bring forth. 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87824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90500" y="1881600"/>
            <a:ext cx="8763000" cy="3094801"/>
          </a:xfrm>
          <a:prstGeom prst="rect">
            <a:avLst/>
          </a:prstGeom>
          <a:solidFill>
            <a:schemeClr val="tx1">
              <a:alpha val="8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71061" y="1894221"/>
            <a:ext cx="8601878" cy="3069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>
                <a:solidFill>
                  <a:srgbClr val="FFFF00"/>
                </a:solidFill>
                <a:latin typeface="Teen" pitchFamily="2" charset="0"/>
              </a:rPr>
              <a:t>James 4:14</a:t>
            </a:r>
            <a:r>
              <a:rPr lang="en-US" b="0" dirty="0">
                <a:solidFill>
                  <a:schemeClr val="folHlink"/>
                </a:solidFill>
                <a:latin typeface="Teen" pitchFamily="2" charset="0"/>
              </a:rPr>
              <a:t/>
            </a:r>
            <a:br>
              <a:rPr lang="en-US" b="0" dirty="0">
                <a:solidFill>
                  <a:schemeClr val="folHlink"/>
                </a:solidFill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Whereas ye know not what shall be on the morrow. For what is your life? It is even a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vapour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, that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appeareth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for a little time, and then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vanisheth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away.</a:t>
            </a:r>
            <a:r>
              <a:rPr lang="en-US" b="0" dirty="0">
                <a:latin typeface="Teen" pitchFamily="2" charset="0"/>
              </a:rPr>
              <a:t> </a:t>
            </a:r>
            <a:endParaRPr lang="en-US" b="0" dirty="0"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12976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228600" y="428179"/>
            <a:ext cx="8686800" cy="600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80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Would What You’ve Stored Up, Saved Up, And Used Up, Make A Difference For God’s Work?</a:t>
            </a:r>
            <a:endParaRPr lang="en-US" sz="8000" b="0" i="1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lbertus Medium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54176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228600" y="920621"/>
            <a:ext cx="8686800" cy="5016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8000" b="0" spc="-150" dirty="0" smtClean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Are You Storing</a:t>
            </a:r>
            <a:br>
              <a:rPr lang="en-US" sz="8000" b="0" spc="-150" dirty="0" smtClean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</a:br>
            <a:r>
              <a:rPr lang="en-US" sz="8000" b="0" spc="-150" dirty="0" smtClean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Up Your Gifts, Your Abilities, Or Your Surplus For Something Else?</a:t>
            </a:r>
            <a:endParaRPr lang="en-US" sz="8000" b="0" i="1" spc="-150" dirty="0"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lbertus Medium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39510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228600" y="1413064"/>
            <a:ext cx="8686800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80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What If You Knew That Tonight, Your Soul Would Be Required Of You? </a:t>
            </a:r>
            <a:endParaRPr lang="en-US" sz="8000" b="0" i="1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lbertus Medium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26288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 rot="21125920">
            <a:off x="-720410" y="386967"/>
            <a:ext cx="6650038" cy="490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3700" b="0" dirty="0">
                <a:solidFill>
                  <a:srgbClr val="A9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WHERE WOULD YOU GO?</a:t>
            </a:r>
          </a:p>
        </p:txBody>
      </p:sp>
      <p:sp>
        <p:nvSpPr>
          <p:cNvPr id="3" name="Text Box 1027"/>
          <p:cNvSpPr txBox="1">
            <a:spLocks noChangeArrowheads="1"/>
          </p:cNvSpPr>
          <p:nvPr/>
        </p:nvSpPr>
        <p:spPr bwMode="auto">
          <a:xfrm rot="667079">
            <a:off x="2706407" y="5689158"/>
            <a:ext cx="6650037" cy="924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370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WOULD YOU BE </a:t>
            </a:r>
            <a:r>
              <a:rPr lang="en-US" sz="37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READY</a:t>
            </a:r>
            <a:br>
              <a:rPr lang="en-US" sz="37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37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TO </a:t>
            </a:r>
            <a:r>
              <a:rPr lang="en-US" sz="370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MEET GOD?</a:t>
            </a:r>
          </a:p>
        </p:txBody>
      </p:sp>
      <p:sp>
        <p:nvSpPr>
          <p:cNvPr id="4" name="Text Box 1028"/>
          <p:cNvSpPr txBox="1">
            <a:spLocks noChangeArrowheads="1"/>
          </p:cNvSpPr>
          <p:nvPr/>
        </p:nvSpPr>
        <p:spPr bwMode="auto">
          <a:xfrm>
            <a:off x="2808406" y="720555"/>
            <a:ext cx="7121525" cy="490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3700" b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WHAT ABOUT YOUR SINS?</a:t>
            </a:r>
          </a:p>
        </p:txBody>
      </p:sp>
      <p:sp>
        <p:nvSpPr>
          <p:cNvPr id="5" name="Text Box 1029"/>
          <p:cNvSpPr txBox="1">
            <a:spLocks noChangeArrowheads="1"/>
          </p:cNvSpPr>
          <p:nvPr/>
        </p:nvSpPr>
        <p:spPr bwMode="auto">
          <a:xfrm>
            <a:off x="-828545" y="5957907"/>
            <a:ext cx="6359525" cy="889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3700" b="0" dirty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WHAT ABOUT YOUR</a:t>
            </a:r>
            <a:br>
              <a:rPr lang="en-US" sz="3700" b="0" dirty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3700" b="0" dirty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RELATIONSHIPS?</a:t>
            </a:r>
          </a:p>
        </p:txBody>
      </p:sp>
      <p:sp>
        <p:nvSpPr>
          <p:cNvPr id="6" name="Text Box 1030"/>
          <p:cNvSpPr txBox="1">
            <a:spLocks noChangeArrowheads="1"/>
          </p:cNvSpPr>
          <p:nvPr/>
        </p:nvSpPr>
        <p:spPr bwMode="auto">
          <a:xfrm>
            <a:off x="0" y="3067086"/>
            <a:ext cx="9144000" cy="924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3700" b="0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WHAT WOULD YOU LIKE TO SAY </a:t>
            </a:r>
            <a:r>
              <a:rPr lang="en-US" sz="3700" b="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TO</a:t>
            </a:r>
            <a:br>
              <a:rPr lang="en-US" sz="3700" b="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3700" b="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FRIENDS </a:t>
            </a:r>
            <a:r>
              <a:rPr lang="en-US" sz="3700" b="0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AND FAMILY?</a:t>
            </a:r>
          </a:p>
        </p:txBody>
      </p:sp>
      <p:sp>
        <p:nvSpPr>
          <p:cNvPr id="7" name="Text Box 1031"/>
          <p:cNvSpPr txBox="1">
            <a:spLocks noChangeArrowheads="1"/>
          </p:cNvSpPr>
          <p:nvPr/>
        </p:nvSpPr>
        <p:spPr bwMode="auto">
          <a:xfrm>
            <a:off x="-267806" y="1205203"/>
            <a:ext cx="5551488" cy="889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3700" b="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WHAT ABOUT</a:t>
            </a:r>
            <a:br>
              <a:rPr lang="en-US" sz="3700" b="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3700" b="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YOUR PRIORITIES?</a:t>
            </a:r>
          </a:p>
        </p:txBody>
      </p:sp>
      <p:sp>
        <p:nvSpPr>
          <p:cNvPr id="8" name="Text Box 1032"/>
          <p:cNvSpPr txBox="1">
            <a:spLocks noChangeArrowheads="1"/>
          </p:cNvSpPr>
          <p:nvPr/>
        </p:nvSpPr>
        <p:spPr bwMode="auto">
          <a:xfrm>
            <a:off x="2822437" y="4004956"/>
            <a:ext cx="5551488" cy="889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3700" b="0" dirty="0">
                <a:solidFill>
                  <a:srgbClr val="66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WHAT ABOUT</a:t>
            </a:r>
            <a:br>
              <a:rPr lang="en-US" sz="3700" b="0" dirty="0">
                <a:solidFill>
                  <a:srgbClr val="66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3700" b="0" dirty="0">
                <a:solidFill>
                  <a:srgbClr val="66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YOUR ATTITUDE?</a:t>
            </a:r>
          </a:p>
        </p:txBody>
      </p:sp>
      <p:sp>
        <p:nvSpPr>
          <p:cNvPr id="9" name="Text Box 1033"/>
          <p:cNvSpPr txBox="1">
            <a:spLocks noChangeArrowheads="1"/>
          </p:cNvSpPr>
          <p:nvPr/>
        </p:nvSpPr>
        <p:spPr bwMode="auto">
          <a:xfrm rot="21097635">
            <a:off x="-828544" y="4638689"/>
            <a:ext cx="5551488" cy="889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3700" b="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WHAT ABOUT</a:t>
            </a:r>
            <a:br>
              <a:rPr lang="en-US" sz="3700" b="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3700" b="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YOUR RELIGION?</a:t>
            </a:r>
          </a:p>
        </p:txBody>
      </p:sp>
      <p:sp>
        <p:nvSpPr>
          <p:cNvPr id="10" name="Text Box 1034"/>
          <p:cNvSpPr txBox="1">
            <a:spLocks noChangeArrowheads="1"/>
          </p:cNvSpPr>
          <p:nvPr/>
        </p:nvSpPr>
        <p:spPr bwMode="auto">
          <a:xfrm rot="1016490">
            <a:off x="4519613" y="1643420"/>
            <a:ext cx="4843462" cy="924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3700" b="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HOW </a:t>
            </a:r>
            <a:r>
              <a:rPr lang="en-US" sz="37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ABOUT THE</a:t>
            </a:r>
            <a:r>
              <a:rPr lang="en-US" sz="3700" b="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/>
            </a:r>
            <a:br>
              <a:rPr lang="en-US" sz="3700" b="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3700" b="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DEBTS YOU OWE?</a:t>
            </a:r>
          </a:p>
        </p:txBody>
      </p:sp>
      <p:sp>
        <p:nvSpPr>
          <p:cNvPr id="11" name="Text Box 1035"/>
          <p:cNvSpPr txBox="1">
            <a:spLocks noChangeArrowheads="1"/>
          </p:cNvSpPr>
          <p:nvPr/>
        </p:nvSpPr>
        <p:spPr bwMode="auto">
          <a:xfrm>
            <a:off x="709613" y="2138745"/>
            <a:ext cx="5551487" cy="889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3700" b="0" dirty="0">
                <a:solidFill>
                  <a:srgbClr val="66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WHAT ABOUT</a:t>
            </a:r>
            <a:br>
              <a:rPr lang="en-US" sz="3700" b="0" dirty="0">
                <a:solidFill>
                  <a:srgbClr val="66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3700" b="0" dirty="0">
                <a:solidFill>
                  <a:srgbClr val="66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YOUR PRIDE?</a:t>
            </a:r>
          </a:p>
        </p:txBody>
      </p:sp>
      <p:sp>
        <p:nvSpPr>
          <p:cNvPr id="12" name="Text Box 1036"/>
          <p:cNvSpPr txBox="1">
            <a:spLocks noChangeArrowheads="1"/>
          </p:cNvSpPr>
          <p:nvPr/>
        </p:nvSpPr>
        <p:spPr bwMode="auto">
          <a:xfrm>
            <a:off x="5598181" y="4903943"/>
            <a:ext cx="4173538" cy="889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Aft>
                <a:spcPct val="45000"/>
              </a:spcAft>
              <a:buClr>
                <a:srgbClr val="FFFF99"/>
              </a:buClr>
            </a:pPr>
            <a:r>
              <a:rPr lang="en-US" sz="3700" b="0" dirty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WHAT WOULD</a:t>
            </a:r>
            <a:br>
              <a:rPr lang="en-US" sz="3700" b="0" dirty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</a:br>
            <a:r>
              <a:rPr lang="en-US" sz="3700" b="0" dirty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YOU CHANGE?</a:t>
            </a:r>
          </a:p>
        </p:txBody>
      </p:sp>
    </p:spTree>
    <p:extLst>
      <p:ext uri="{BB962C8B-B14F-4D97-AF65-F5344CB8AC3E}">
        <p14:creationId xmlns:p14="http://schemas.microsoft.com/office/powerpoint/2010/main" val="7617617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 build="allAtOnce"/>
      <p:bldP spid="5" grpId="0" build="allAtOnce"/>
      <p:bldP spid="6" grpId="0" build="allAtOnce"/>
      <p:bldP spid="7" grpId="0" build="allAtOnce"/>
      <p:bldP spid="8" grpId="0" build="allAtOnce"/>
      <p:bldP spid="9" grpId="0" build="allAtOnce"/>
      <p:bldP spid="10" grpId="0" build="allAtOnce"/>
      <p:bldP spid="11" grpId="0" build="allAtOnce"/>
      <p:bldP spid="12" grpId="0" build="allAtOnce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7"/>
          <p:cNvSpPr txBox="1">
            <a:spLocks noChangeArrowheads="1"/>
          </p:cNvSpPr>
          <p:nvPr/>
        </p:nvSpPr>
        <p:spPr bwMode="auto">
          <a:xfrm>
            <a:off x="196850" y="387745"/>
            <a:ext cx="8704263" cy="1686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Aft>
                <a:spcPct val="35000"/>
              </a:spcAft>
              <a:buClr>
                <a:srgbClr val="FFFF99"/>
              </a:buClr>
            </a:pPr>
            <a:r>
              <a:rPr lang="en-US" sz="7300" b="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Where Would</a:t>
            </a:r>
            <a:br>
              <a:rPr lang="en-US" sz="7300" b="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</a:br>
            <a:r>
              <a:rPr lang="en-US" sz="7300" b="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You Go?</a:t>
            </a:r>
            <a:endParaRPr lang="en-US" sz="7300" b="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lbertus Medium" pitchFamily="34" charset="0"/>
            </a:endParaRPr>
          </a:p>
        </p:txBody>
      </p:sp>
      <p:sp>
        <p:nvSpPr>
          <p:cNvPr id="3" name="Text Box 1028"/>
          <p:cNvSpPr txBox="1">
            <a:spLocks noChangeArrowheads="1"/>
          </p:cNvSpPr>
          <p:nvPr/>
        </p:nvSpPr>
        <p:spPr bwMode="auto">
          <a:xfrm>
            <a:off x="196850" y="2239963"/>
            <a:ext cx="8704263" cy="900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Aft>
                <a:spcPct val="35000"/>
              </a:spcAft>
              <a:buClr>
                <a:srgbClr val="FFFF99"/>
              </a:buClr>
            </a:pPr>
            <a:r>
              <a:rPr lang="en-US" sz="7300" b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What About God?</a:t>
            </a:r>
            <a:endParaRPr lang="en-US" sz="7300" b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lbertus Medium" pitchFamily="34" charset="0"/>
            </a:endParaRPr>
          </a:p>
        </p:txBody>
      </p:sp>
      <p:sp>
        <p:nvSpPr>
          <p:cNvPr id="4" name="Text Box 1029"/>
          <p:cNvSpPr txBox="1">
            <a:spLocks noChangeArrowheads="1"/>
          </p:cNvSpPr>
          <p:nvPr/>
        </p:nvSpPr>
        <p:spPr bwMode="auto">
          <a:xfrm>
            <a:off x="196850" y="3328642"/>
            <a:ext cx="8704263" cy="1686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Aft>
                <a:spcPct val="35000"/>
              </a:spcAft>
              <a:buClr>
                <a:srgbClr val="FFFF99"/>
              </a:buClr>
            </a:pPr>
            <a:r>
              <a:rPr lang="en-US" sz="7300" b="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What About</a:t>
            </a:r>
            <a:br>
              <a:rPr lang="en-US" sz="7300" b="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</a:br>
            <a:r>
              <a:rPr lang="en-US" sz="7300" b="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Your Sin?</a:t>
            </a:r>
            <a:endParaRPr lang="en-US" sz="7300" b="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lbertus Medium" pitchFamily="34" charset="0"/>
            </a:endParaRPr>
          </a:p>
        </p:txBody>
      </p:sp>
      <p:sp>
        <p:nvSpPr>
          <p:cNvPr id="5" name="Text Box 1030"/>
          <p:cNvSpPr txBox="1">
            <a:spLocks noChangeArrowheads="1"/>
          </p:cNvSpPr>
          <p:nvPr/>
        </p:nvSpPr>
        <p:spPr bwMode="auto">
          <a:xfrm>
            <a:off x="196850" y="5218960"/>
            <a:ext cx="8704263" cy="1686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Aft>
                <a:spcPct val="35000"/>
              </a:spcAft>
              <a:buClr>
                <a:srgbClr val="FFFF99"/>
              </a:buClr>
            </a:pPr>
            <a:r>
              <a:rPr lang="en-US" sz="7300" b="0" dirty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What Would</a:t>
            </a:r>
            <a:br>
              <a:rPr lang="en-US" sz="7300" b="0" dirty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</a:br>
            <a:r>
              <a:rPr lang="en-US" sz="7300" b="0" dirty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You Change?</a:t>
            </a:r>
          </a:p>
        </p:txBody>
      </p:sp>
    </p:spTree>
    <p:extLst>
      <p:ext uri="{BB962C8B-B14F-4D97-AF65-F5344CB8AC3E}">
        <p14:creationId xmlns:p14="http://schemas.microsoft.com/office/powerpoint/2010/main" val="37723611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" dur="1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500"/>
                            </p:stCondLst>
                            <p:childTnLst>
                              <p:par>
                                <p:cTn id="2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" dur="1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2" presetClass="entr" presetSubtype="8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1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500"/>
                            </p:stCondLst>
                            <p:childTnLst>
                              <p:par>
                                <p:cTn id="46" presetID="2" presetClass="entr" presetSubtype="8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xit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1" dur="1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000"/>
                            </p:stCondLst>
                            <p:childTnLst>
                              <p:par>
                                <p:cTn id="55" presetID="2" presetClass="entr" presetSubtype="8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xit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500"/>
                            </p:stCondLst>
                            <p:childTnLst>
                              <p:par>
                                <p:cTn id="64" presetID="2" presetClass="entr" presetSubtype="8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1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1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xit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9" dur="1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1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2000"/>
                            </p:stCondLst>
                            <p:childTnLst>
                              <p:par>
                                <p:cTn id="73" presetID="2" presetClass="entr" presetSubtype="8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xit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8" dur="1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1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3500"/>
                            </p:stCondLst>
                            <p:childTnLst>
                              <p:par>
                                <p:cTn id="82" presetID="2" presetClass="entr" presetSubtype="8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1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1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xit" presetSubtype="2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7" dur="1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1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5000"/>
                            </p:stCondLst>
                            <p:childTnLst>
                              <p:par>
                                <p:cTn id="91" presetID="2" presetClass="entr" presetSubtype="8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1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1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xit" presetSubtype="2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6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6500"/>
                            </p:stCondLst>
                            <p:childTnLst>
                              <p:par>
                                <p:cTn id="100" presetID="2" presetClass="entr" presetSubtype="8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1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1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xit" presetSubtype="2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5" dur="1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1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8000"/>
                            </p:stCondLst>
                            <p:childTnLst>
                              <p:par>
                                <p:cTn id="109" presetID="2" presetClass="entr" presetSubtype="8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xit" presetSubtype="2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4" dur="1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1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9500"/>
                            </p:stCondLst>
                            <p:childTnLst>
                              <p:par>
                                <p:cTn id="118" presetID="2" presetClass="entr" presetSubtype="8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1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1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2" presetClass="exit" presetSubtype="2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3" dur="1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1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21000"/>
                            </p:stCondLst>
                            <p:childTnLst>
                              <p:par>
                                <p:cTn id="127" presetID="2" presetClass="entr" presetSubtype="8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1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1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xit" presetSubtype="2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2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22500"/>
                            </p:stCondLst>
                            <p:childTnLst>
                              <p:par>
                                <p:cTn id="136" presetID="2" presetClass="entr" presetSubtype="8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1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1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2" presetClass="exit" presetSubtype="2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1" dur="1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1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24000"/>
                            </p:stCondLst>
                            <p:childTnLst>
                              <p:par>
                                <p:cTn id="145" presetID="2" presetClass="entr" presetSubtype="8" fill="hold" grpId="8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xit" presetSubtype="2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0" dur="1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1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25500"/>
                            </p:stCondLst>
                            <p:childTnLst>
                              <p:par>
                                <p:cTn id="154" presetID="2" presetClass="entr" presetSubtype="8" fill="hold" grpId="8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1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1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2" presetClass="exit" presetSubtype="2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9" dur="1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1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27000"/>
                            </p:stCondLst>
                            <p:childTnLst>
                              <p:par>
                                <p:cTn id="163" presetID="2" presetClass="entr" presetSubtype="8" fill="hold" grpId="8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1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1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2" presetClass="exit" presetSubtype="2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8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9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28500"/>
                            </p:stCondLst>
                            <p:childTnLst>
                              <p:par>
                                <p:cTn id="172" presetID="2" presetClass="entr" presetSubtype="8" fill="hold" grpId="8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4" dur="1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1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6" presetID="2" presetClass="exit" presetSubtype="2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7" dur="1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1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2" presetClass="exit" presetSubtype="2" fill="hold" grpId="9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1" dur="1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1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2" grpId="1" build="allAtOnce"/>
      <p:bldP spid="2" grpId="2" build="allAtOnce"/>
      <p:bldP spid="2" grpId="3" build="allAtOnce"/>
      <p:bldP spid="2" grpId="4" build="allAtOnce"/>
      <p:bldP spid="2" grpId="5" build="allAtOnce"/>
      <p:bldP spid="2" grpId="6" build="allAtOnce"/>
      <p:bldP spid="2" grpId="7" build="allAtOnce"/>
      <p:bldP spid="2" grpId="8" build="allAtOnce"/>
      <p:bldP spid="2" grpId="9" build="allAtOnce"/>
      <p:bldP spid="3" grpId="0" build="allAtOnce"/>
      <p:bldP spid="3" grpId="1" build="allAtOnce"/>
      <p:bldP spid="3" grpId="2" build="allAtOnce"/>
      <p:bldP spid="3" grpId="3" build="allAtOnce"/>
      <p:bldP spid="3" grpId="4" build="allAtOnce"/>
      <p:bldP spid="3" grpId="5" build="allAtOnce"/>
      <p:bldP spid="3" grpId="6" build="allAtOnce"/>
      <p:bldP spid="3" grpId="7" build="allAtOnce"/>
      <p:bldP spid="3" grpId="8" build="allAtOnce"/>
      <p:bldP spid="3" grpId="9" build="allAtOnce"/>
      <p:bldP spid="4" grpId="0" build="allAtOnce"/>
      <p:bldP spid="4" grpId="1" build="allAtOnce"/>
      <p:bldP spid="4" grpId="2" build="allAtOnce"/>
      <p:bldP spid="4" grpId="3" build="allAtOnce"/>
      <p:bldP spid="4" grpId="4" build="allAtOnce"/>
      <p:bldP spid="4" grpId="5" build="allAtOnce"/>
      <p:bldP spid="4" grpId="6" build="allAtOnce"/>
      <p:bldP spid="4" grpId="7" build="allAtOnce"/>
      <p:bldP spid="4" grpId="8" build="allAtOnce"/>
      <p:bldP spid="4" grpId="9" build="allAtOnce"/>
      <p:bldP spid="5" grpId="0" build="allAtOnce"/>
      <p:bldP spid="5" grpId="1" build="allAtOnce"/>
      <p:bldP spid="5" grpId="2" build="allAtOnce"/>
      <p:bldP spid="5" grpId="3" build="allAtOnce"/>
      <p:bldP spid="5" grpId="4" build="allAtOnce"/>
      <p:bldP spid="5" grpId="5" build="allAtOnce"/>
      <p:bldP spid="5" grpId="6" build="allAtOnce"/>
      <p:bldP spid="5" grpId="7" build="allAtOnce"/>
      <p:bldP spid="5" grpId="8" build="allAtOnce"/>
      <p:bldP spid="5" grpId="9" build="allAtOnce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228600" y="1905506"/>
            <a:ext cx="8686800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80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What If Today</a:t>
            </a:r>
            <a:br>
              <a:rPr lang="en-US" sz="80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</a:br>
            <a:r>
              <a:rPr lang="en-US" sz="8000" b="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Was Your Last Day On This Earth?</a:t>
            </a:r>
            <a:endParaRPr lang="en-US" sz="8000" b="0" i="1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lbertus Medium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53054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228600" y="1905506"/>
            <a:ext cx="8686800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80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Are</a:t>
            </a:r>
            <a:r>
              <a:rPr lang="en-US" sz="80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 You Going</a:t>
            </a:r>
            <a:br>
              <a:rPr lang="en-US" sz="80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</a:br>
            <a:r>
              <a:rPr lang="en-US" sz="80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To Be Like The Rich Fool?</a:t>
            </a:r>
            <a:endParaRPr lang="en-US" sz="8000" b="0" i="1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lbertus Medium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81607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228600" y="1905506"/>
            <a:ext cx="8686800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8000" b="0" dirty="0" smtClean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Or Do You Want To Be Used As God’s Tool?</a:t>
            </a:r>
            <a:endParaRPr lang="en-US" sz="8000" b="0" i="1" dirty="0"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lbertus Medium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56061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228600" y="1905506"/>
            <a:ext cx="8686800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80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A Precise Instrument Guided By His Hands…</a:t>
            </a:r>
            <a:endParaRPr lang="en-US" sz="8000" b="0" i="1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lbertus Medium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0420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228600" y="1462308"/>
            <a:ext cx="8686800" cy="3933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7800" b="0" spc="-150" dirty="0" smtClean="0">
                <a:solidFill>
                  <a:srgbClr val="99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God Has Promised To Provide For You, If Only You Give Your Life To Him</a:t>
            </a:r>
            <a:endParaRPr lang="en-US" sz="7800" b="0" i="1" spc="-150" dirty="0">
              <a:solidFill>
                <a:srgbClr val="99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lbertus Medium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56118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228600" y="2200972"/>
            <a:ext cx="8686800" cy="2456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Aft>
                <a:spcPct val="25000"/>
              </a:spcAft>
              <a:buClr>
                <a:srgbClr val="FFFF99"/>
              </a:buClr>
            </a:pPr>
            <a:r>
              <a:rPr lang="en-US" sz="9600" b="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bertus Medium" pitchFamily="34" charset="0"/>
              </a:rPr>
              <a:t>GIVE YOUR LIFE TO HIM!</a:t>
            </a:r>
            <a:endParaRPr lang="en-US" sz="9600" b="0" i="1" spc="-15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lbertus Medium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14431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5524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42352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39038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OUTPUT_FILE_NAME" val="EndGame-05"/>
  <p:tag name="GENSWF_MOVIE_ONCLICK_URL" val="http://"/>
  <p:tag name="GENSWF_MOVIE_PRESENTATION_END_URL" val="http://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  <a:effectLst/>
      </a:spPr>
      <a:bodyPr>
        <a:spAutoFit/>
      </a:bodyPr>
      <a:lstStyle>
        <a:defPPr>
          <a:defRPr dirty="0" smtClean="0">
            <a:solidFill>
              <a:srgbClr val="99CC00"/>
            </a:solidFill>
            <a:effectLst>
              <a:outerShdw blurRad="50800" dist="63500" dir="2700000" algn="tl" rotWithShape="0">
                <a:prstClr val="black">
                  <a:alpha val="95000"/>
                </a:prstClr>
              </a:outerShdw>
              <a:reflection blurRad="6350" stA="55000" endA="300" endPos="45500" dir="5400000" sy="-100000" algn="bl" rotWithShape="0"/>
            </a:effectLst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65812</TotalTime>
  <Words>202</Words>
  <Application>Microsoft Office PowerPoint</Application>
  <PresentationFormat>On-screen Show (4:3)</PresentationFormat>
  <Paragraphs>73</Paragraphs>
  <Slides>27</Slides>
  <Notes>27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RDJ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State Of The Union - FULL</dc:title>
  <dc:creator>RDJ</dc:creator>
  <cp:lastModifiedBy>Roger J</cp:lastModifiedBy>
  <cp:revision>3814</cp:revision>
  <dcterms:created xsi:type="dcterms:W3CDTF">2005-02-19T02:02:57Z</dcterms:created>
  <dcterms:modified xsi:type="dcterms:W3CDTF">2011-09-25T03:23:06Z</dcterms:modified>
</cp:coreProperties>
</file>